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fd19007ef42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45cbd5b924747"/>
  </p:sldMasterIdLst>
  <p:sldIdLst>
    <p:sldId xmlns:r="http://schemas.openxmlformats.org/officeDocument/2006/relationships" id="256" r:id="R2ece50696375405d"/>
    <p:sldId xmlns:r="http://schemas.openxmlformats.org/officeDocument/2006/relationships" id="257" r:id="Rab70b7afca3148f9"/>
    <p:sldId xmlns:r="http://schemas.openxmlformats.org/officeDocument/2006/relationships" id="258" r:id="R6c56caa34bbb4815"/>
    <p:sldId xmlns:r="http://schemas.openxmlformats.org/officeDocument/2006/relationships" id="259" r:id="R7ecde0f26359454b"/>
    <p:sldId xmlns:r="http://schemas.openxmlformats.org/officeDocument/2006/relationships" id="260" r:id="R465906ef011c485e"/>
    <p:sldId xmlns:r="http://schemas.openxmlformats.org/officeDocument/2006/relationships" id="261" r:id="R7fb12b46c067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45cbd5b924747" /><Relationship Type="http://schemas.openxmlformats.org/officeDocument/2006/relationships/slide" Target="/ppt/slides/slide1.xml" Id="R2ece50696375405d" /><Relationship Type="http://schemas.openxmlformats.org/officeDocument/2006/relationships/slide" Target="/ppt/slides/slide2.xml" Id="Rab70b7afca3148f9" /><Relationship Type="http://schemas.openxmlformats.org/officeDocument/2006/relationships/slide" Target="/ppt/slides/slide3.xml" Id="R6c56caa34bbb4815" /><Relationship Type="http://schemas.openxmlformats.org/officeDocument/2006/relationships/slide" Target="/ppt/slides/slide4.xml" Id="R7ecde0f26359454b" /><Relationship Type="http://schemas.openxmlformats.org/officeDocument/2006/relationships/slide" Target="/ppt/slides/slide5.xml" Id="R465906ef011c485e" /><Relationship Type="http://schemas.openxmlformats.org/officeDocument/2006/relationships/slide" Target="/ppt/slides/slide6.xml" Id="R7fb12b46c067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e050d8fee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bcde77cc44d5" /><Relationship Type="http://schemas.openxmlformats.org/officeDocument/2006/relationships/theme" Target="/ppt/slideMasters/theme/theme1.xml" Id="R1e9d90f2139b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6bcde77cc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1f787ce242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94926199442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21fc2689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df9b04c2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9eeb832b4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8ad6ec07d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RABEKKGATA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RABEKKGATA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8 008 204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893 267 832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RABEKKGATA 3 AS</a:t>
            </a:r>
          </a:p>
        </p:txBody>
      </p:sp>
    </p:spTree>
  </p:cSld>
  <p:clrMapOvr>
    <a:masterClrMapping xmlns:a="http://schemas.openxmlformats.org/drawingml/2006/main"/>
  </p:clrMapOvr>
</p:sld>
</file>