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59eba863d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4044a85ad4e87"/>
  </p:sldMasterIdLst>
  <p:sldIdLst>
    <p:sldId xmlns:r="http://schemas.openxmlformats.org/officeDocument/2006/relationships" id="256" r:id="Rd38f43bb04854197"/>
    <p:sldId xmlns:r="http://schemas.openxmlformats.org/officeDocument/2006/relationships" id="257" r:id="Re16ffa3149e140bb"/>
    <p:sldId xmlns:r="http://schemas.openxmlformats.org/officeDocument/2006/relationships" id="258" r:id="Rbdbe4db380a440aa"/>
    <p:sldId xmlns:r="http://schemas.openxmlformats.org/officeDocument/2006/relationships" id="259" r:id="R4c0f0a72efd64e1c"/>
    <p:sldId xmlns:r="http://schemas.openxmlformats.org/officeDocument/2006/relationships" id="260" r:id="Rb7c1547a2d2a48a6"/>
    <p:sldId xmlns:r="http://schemas.openxmlformats.org/officeDocument/2006/relationships" id="261" r:id="R535fc316b8ad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4044a85ad4e87" /><Relationship Type="http://schemas.openxmlformats.org/officeDocument/2006/relationships/slide" Target="/ppt/slides/slide1.xml" Id="Rd38f43bb04854197" /><Relationship Type="http://schemas.openxmlformats.org/officeDocument/2006/relationships/slide" Target="/ppt/slides/slide2.xml" Id="Re16ffa3149e140bb" /><Relationship Type="http://schemas.openxmlformats.org/officeDocument/2006/relationships/slide" Target="/ppt/slides/slide3.xml" Id="Rbdbe4db380a440aa" /><Relationship Type="http://schemas.openxmlformats.org/officeDocument/2006/relationships/slide" Target="/ppt/slides/slide4.xml" Id="R4c0f0a72efd64e1c" /><Relationship Type="http://schemas.openxmlformats.org/officeDocument/2006/relationships/slide" Target="/ppt/slides/slide5.xml" Id="Rb7c1547a2d2a48a6" /><Relationship Type="http://schemas.openxmlformats.org/officeDocument/2006/relationships/slide" Target="/ppt/slides/slide6.xml" Id="R535fc316b8ad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8f479a7cf4a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5f601e29e4924" /><Relationship Type="http://schemas.openxmlformats.org/officeDocument/2006/relationships/theme" Target="/ppt/slideMasters/theme/theme1.xml" Id="R72075dd86f8b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5f601e29e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6c848d930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941c756ba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dd5fe8a30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8e21e10a44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43a3fc34540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c477e467d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