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2f23b4c2b748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9b4a758c3a4950"/>
  </p:sldMasterIdLst>
  <p:sldIdLst>
    <p:sldId xmlns:r="http://schemas.openxmlformats.org/officeDocument/2006/relationships" id="256" r:id="R503e88f8f14e4f7f"/>
    <p:sldId xmlns:r="http://schemas.openxmlformats.org/officeDocument/2006/relationships" id="257" r:id="Rba4373650e634434"/>
    <p:sldId xmlns:r="http://schemas.openxmlformats.org/officeDocument/2006/relationships" id="258" r:id="R4c6b8f40ea794dc1"/>
    <p:sldId xmlns:r="http://schemas.openxmlformats.org/officeDocument/2006/relationships" id="259" r:id="Rbffa19ec8afe495a"/>
    <p:sldId xmlns:r="http://schemas.openxmlformats.org/officeDocument/2006/relationships" id="260" r:id="Re2bd1ad4490440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b4a758c3a4950" /><Relationship Type="http://schemas.openxmlformats.org/officeDocument/2006/relationships/slide" Target="/ppt/slides/slide1.xml" Id="R503e88f8f14e4f7f" /><Relationship Type="http://schemas.openxmlformats.org/officeDocument/2006/relationships/slide" Target="/ppt/slides/slide2.xml" Id="Rba4373650e634434" /><Relationship Type="http://schemas.openxmlformats.org/officeDocument/2006/relationships/slide" Target="/ppt/slides/slide3.xml" Id="R4c6b8f40ea794dc1" /><Relationship Type="http://schemas.openxmlformats.org/officeDocument/2006/relationships/slide" Target="/ppt/slides/slide4.xml" Id="Rbffa19ec8afe495a" /><Relationship Type="http://schemas.openxmlformats.org/officeDocument/2006/relationships/slide" Target="/ppt/slides/slide5.xml" Id="Re2bd1ad4490440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1098c023e48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501ca40894031" /><Relationship Type="http://schemas.openxmlformats.org/officeDocument/2006/relationships/theme" Target="/ppt/slideMasters/theme/theme1.xml" Id="R6fd4f048f88740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b501ca408940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70daec62b4b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4e9b3ed7944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971ece43249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d6530351440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25af12da444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 OG 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OG 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 OG 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OG 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OG 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OG 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893 106 162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OG M INVEST AS</a:t>
            </a:r>
          </a:p>
        </p:txBody>
      </p:sp>
    </p:spTree>
  </p:cSld>
  <p:clrMapOvr>
    <a:masterClrMapping xmlns:a="http://schemas.openxmlformats.org/drawingml/2006/main"/>
  </p:clrMapOvr>
</p:sld>
</file>