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eca321926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f4d62673f4c6e"/>
  </p:sldMasterIdLst>
  <p:sldIdLst>
    <p:sldId xmlns:r="http://schemas.openxmlformats.org/officeDocument/2006/relationships" id="256" r:id="Rfff966dda2f44609"/>
    <p:sldId xmlns:r="http://schemas.openxmlformats.org/officeDocument/2006/relationships" id="257" r:id="R7fd60ad8905d4a55"/>
    <p:sldId xmlns:r="http://schemas.openxmlformats.org/officeDocument/2006/relationships" id="258" r:id="Ra116d7b4b238474f"/>
    <p:sldId xmlns:r="http://schemas.openxmlformats.org/officeDocument/2006/relationships" id="259" r:id="R17782277321741b9"/>
    <p:sldId xmlns:r="http://schemas.openxmlformats.org/officeDocument/2006/relationships" id="260" r:id="R7619b447efbb40ba"/>
    <p:sldId xmlns:r="http://schemas.openxmlformats.org/officeDocument/2006/relationships" id="261" r:id="Rd1f1840531db4dbe"/>
    <p:sldId xmlns:r="http://schemas.openxmlformats.org/officeDocument/2006/relationships" id="262" r:id="Rdaf590b9d6204b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f4d62673f4c6e" /><Relationship Type="http://schemas.openxmlformats.org/officeDocument/2006/relationships/slide" Target="/ppt/slides/slide1.xml" Id="Rfff966dda2f44609" /><Relationship Type="http://schemas.openxmlformats.org/officeDocument/2006/relationships/slide" Target="/ppt/slides/slide2.xml" Id="R7fd60ad8905d4a55" /><Relationship Type="http://schemas.openxmlformats.org/officeDocument/2006/relationships/slide" Target="/ppt/slides/slide3.xml" Id="Ra116d7b4b238474f" /><Relationship Type="http://schemas.openxmlformats.org/officeDocument/2006/relationships/slide" Target="/ppt/slides/slide4.xml" Id="R17782277321741b9" /><Relationship Type="http://schemas.openxmlformats.org/officeDocument/2006/relationships/slide" Target="/ppt/slides/slide5.xml" Id="R7619b447efbb40ba" /><Relationship Type="http://schemas.openxmlformats.org/officeDocument/2006/relationships/slide" Target="/ppt/slides/slide6.xml" Id="Rd1f1840531db4dbe" /><Relationship Type="http://schemas.openxmlformats.org/officeDocument/2006/relationships/slide" Target="/ppt/slides/slide7.xml" Id="Rdaf590b9d6204b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b1ad5ad37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6cd56f2ae4cac" /><Relationship Type="http://schemas.openxmlformats.org/officeDocument/2006/relationships/theme" Target="/ppt/slideMasters/theme/theme1.xml" Id="R11467197305f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86cd56f2ae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096a3ae1f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fe17d2a86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cc888ddd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c80d0605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871394426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f28a78ba54b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258e993345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VARMEPUMPESERVICE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15 570 706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3 118 111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 MARIT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RONNY FJÆREIDE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Fjæreidevegen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36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marit@vpservice.no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892 870 012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