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84213a2b048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42a0fb4a04b5e"/>
  </p:sldMasterIdLst>
  <p:sldIdLst>
    <p:sldId xmlns:r="http://schemas.openxmlformats.org/officeDocument/2006/relationships" id="256" r:id="Ra184c04e9d9a4ec0"/>
    <p:sldId xmlns:r="http://schemas.openxmlformats.org/officeDocument/2006/relationships" id="257" r:id="R4e6e9c4d9e954b02"/>
    <p:sldId xmlns:r="http://schemas.openxmlformats.org/officeDocument/2006/relationships" id="258" r:id="Ra1734b0a2fc14fc4"/>
    <p:sldId xmlns:r="http://schemas.openxmlformats.org/officeDocument/2006/relationships" id="259" r:id="Raaf838ab79d146c9"/>
    <p:sldId xmlns:r="http://schemas.openxmlformats.org/officeDocument/2006/relationships" id="260" r:id="Rca46628c1bbe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42a0fb4a04b5e" /><Relationship Type="http://schemas.openxmlformats.org/officeDocument/2006/relationships/slide" Target="/ppt/slides/slide1.xml" Id="Ra184c04e9d9a4ec0" /><Relationship Type="http://schemas.openxmlformats.org/officeDocument/2006/relationships/slide" Target="/ppt/slides/slide2.xml" Id="R4e6e9c4d9e954b02" /><Relationship Type="http://schemas.openxmlformats.org/officeDocument/2006/relationships/slide" Target="/ppt/slides/slide3.xml" Id="Ra1734b0a2fc14fc4" /><Relationship Type="http://schemas.openxmlformats.org/officeDocument/2006/relationships/slide" Target="/ppt/slides/slide4.xml" Id="Raaf838ab79d146c9" /><Relationship Type="http://schemas.openxmlformats.org/officeDocument/2006/relationships/slide" Target="/ppt/slides/slide5.xml" Id="Rca46628c1bbe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5d1a3142e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4390344784a88" /><Relationship Type="http://schemas.openxmlformats.org/officeDocument/2006/relationships/theme" Target="/ppt/slideMasters/theme/theme1.xml" Id="R1452e44d643d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a439034478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0cc3560f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e505a452949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e3ba95c77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e3c48f815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9575d94d14d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 DRIFT OG HAGE ADH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 DRIFT OG HAGE ADH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892 786 402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