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4e480f2f3148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3ecdb84629415c"/>
  </p:sldMasterIdLst>
  <p:sldIdLst>
    <p:sldId xmlns:r="http://schemas.openxmlformats.org/officeDocument/2006/relationships" id="256" r:id="Rb71c6e78a2c84c78"/>
    <p:sldId xmlns:r="http://schemas.openxmlformats.org/officeDocument/2006/relationships" id="257" r:id="R004b1ad1e5324dca"/>
    <p:sldId xmlns:r="http://schemas.openxmlformats.org/officeDocument/2006/relationships" id="258" r:id="Rc781e68f10d04005"/>
    <p:sldId xmlns:r="http://schemas.openxmlformats.org/officeDocument/2006/relationships" id="259" r:id="Rf5235322307845c0"/>
    <p:sldId xmlns:r="http://schemas.openxmlformats.org/officeDocument/2006/relationships" id="260" r:id="Rae2d60c7678949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3ecdb84629415c" /><Relationship Type="http://schemas.openxmlformats.org/officeDocument/2006/relationships/slide" Target="/ppt/slides/slide1.xml" Id="Rb71c6e78a2c84c78" /><Relationship Type="http://schemas.openxmlformats.org/officeDocument/2006/relationships/slide" Target="/ppt/slides/slide2.xml" Id="R004b1ad1e5324dca" /><Relationship Type="http://schemas.openxmlformats.org/officeDocument/2006/relationships/slide" Target="/ppt/slides/slide3.xml" Id="Rc781e68f10d04005" /><Relationship Type="http://schemas.openxmlformats.org/officeDocument/2006/relationships/slide" Target="/ppt/slides/slide4.xml" Id="Rf5235322307845c0" /><Relationship Type="http://schemas.openxmlformats.org/officeDocument/2006/relationships/slide" Target="/ppt/slides/slide5.xml" Id="Rae2d60c7678949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67ad62383c41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cb207a76a4fcb" /><Relationship Type="http://schemas.openxmlformats.org/officeDocument/2006/relationships/theme" Target="/ppt/slideMasters/theme/theme1.xml" Id="R12a9530c43484b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6cb207a76a4f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0f18b587647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b1ec4875347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6cbefacf84d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5da57a29843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bc620869849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MEGLERHUSET FREDRIKSTAD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MEGLERHUSET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MEGLERHUSET FREDRIKSTAD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MEGLERHUSET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MEGLERHUSET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MEGLERHUSET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892 552 932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MEGLERHUSET FREDRIKSTAD AS</a:t>
            </a:r>
          </a:p>
        </p:txBody>
      </p:sp>
    </p:spTree>
  </p:cSld>
  <p:clrMapOvr>
    <a:masterClrMapping xmlns:a="http://schemas.openxmlformats.org/drawingml/2006/main"/>
  </p:clrMapOvr>
</p:sld>
</file>