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03597381e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b4a6343344592"/>
  </p:sldMasterIdLst>
  <p:sldIdLst>
    <p:sldId xmlns:r="http://schemas.openxmlformats.org/officeDocument/2006/relationships" id="256" r:id="Re4aa00a17f6c4354"/>
    <p:sldId xmlns:r="http://schemas.openxmlformats.org/officeDocument/2006/relationships" id="257" r:id="Rf04ab0622266466e"/>
    <p:sldId xmlns:r="http://schemas.openxmlformats.org/officeDocument/2006/relationships" id="258" r:id="Ra5b699ef76064fbe"/>
    <p:sldId xmlns:r="http://schemas.openxmlformats.org/officeDocument/2006/relationships" id="259" r:id="Rf598132466104e60"/>
    <p:sldId xmlns:r="http://schemas.openxmlformats.org/officeDocument/2006/relationships" id="260" r:id="R7463c3dedbbe4e3b"/>
    <p:sldId xmlns:r="http://schemas.openxmlformats.org/officeDocument/2006/relationships" id="261" r:id="Rdf3c05b5271049b5"/>
    <p:sldId xmlns:r="http://schemas.openxmlformats.org/officeDocument/2006/relationships" id="262" r:id="Rd64bfb7f92f5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b4a6343344592" /><Relationship Type="http://schemas.openxmlformats.org/officeDocument/2006/relationships/slide" Target="/ppt/slides/slide1.xml" Id="Re4aa00a17f6c4354" /><Relationship Type="http://schemas.openxmlformats.org/officeDocument/2006/relationships/slide" Target="/ppt/slides/slide2.xml" Id="Rf04ab0622266466e" /><Relationship Type="http://schemas.openxmlformats.org/officeDocument/2006/relationships/slide" Target="/ppt/slides/slide3.xml" Id="Ra5b699ef76064fbe" /><Relationship Type="http://schemas.openxmlformats.org/officeDocument/2006/relationships/slide" Target="/ppt/slides/slide4.xml" Id="Rf598132466104e60" /><Relationship Type="http://schemas.openxmlformats.org/officeDocument/2006/relationships/slide" Target="/ppt/slides/slide5.xml" Id="R7463c3dedbbe4e3b" /><Relationship Type="http://schemas.openxmlformats.org/officeDocument/2006/relationships/slide" Target="/ppt/slides/slide6.xml" Id="Rdf3c05b5271049b5" /><Relationship Type="http://schemas.openxmlformats.org/officeDocument/2006/relationships/slide" Target="/ppt/slides/slide7.xml" Id="Rd64bfb7f92f5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4ef2d276a4b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96ad97424956" /><Relationship Type="http://schemas.openxmlformats.org/officeDocument/2006/relationships/theme" Target="/ppt/slideMasters/theme/theme1.xml" Id="Rcdd02d585d95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7f96ad974249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8aaa2305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acaa601a8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fa8943bec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f50767f5e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57ae192da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41b4ca412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1e5f7cc4e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FJORDSAILING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FJORDSAILING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5 693 874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RINGHORNE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Hanssens vei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www.fjordsailing.no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892 469 172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