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85e039f66e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808dd943114f51"/>
  </p:sldMasterIdLst>
  <p:sldIdLst>
    <p:sldId xmlns:r="http://schemas.openxmlformats.org/officeDocument/2006/relationships" id="256" r:id="Rb361cfef4c5c4a4e"/>
    <p:sldId xmlns:r="http://schemas.openxmlformats.org/officeDocument/2006/relationships" id="257" r:id="R59a1d4d634b94d15"/>
    <p:sldId xmlns:r="http://schemas.openxmlformats.org/officeDocument/2006/relationships" id="258" r:id="Rde3cb19d7f95440b"/>
    <p:sldId xmlns:r="http://schemas.openxmlformats.org/officeDocument/2006/relationships" id="259" r:id="R938f2bec0f1846ad"/>
    <p:sldId xmlns:r="http://schemas.openxmlformats.org/officeDocument/2006/relationships" id="260" r:id="R4e0d83e2d8a6496b"/>
    <p:sldId xmlns:r="http://schemas.openxmlformats.org/officeDocument/2006/relationships" id="261" r:id="Rbda4344777aa497a"/>
    <p:sldId xmlns:r="http://schemas.openxmlformats.org/officeDocument/2006/relationships" id="262" r:id="Re06bf6df84a1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08dd943114f51" /><Relationship Type="http://schemas.openxmlformats.org/officeDocument/2006/relationships/slide" Target="/ppt/slides/slide1.xml" Id="Rb361cfef4c5c4a4e" /><Relationship Type="http://schemas.openxmlformats.org/officeDocument/2006/relationships/slide" Target="/ppt/slides/slide2.xml" Id="R59a1d4d634b94d15" /><Relationship Type="http://schemas.openxmlformats.org/officeDocument/2006/relationships/slide" Target="/ppt/slides/slide3.xml" Id="Rde3cb19d7f95440b" /><Relationship Type="http://schemas.openxmlformats.org/officeDocument/2006/relationships/slide" Target="/ppt/slides/slide4.xml" Id="R938f2bec0f1846ad" /><Relationship Type="http://schemas.openxmlformats.org/officeDocument/2006/relationships/slide" Target="/ppt/slides/slide5.xml" Id="R4e0d83e2d8a6496b" /><Relationship Type="http://schemas.openxmlformats.org/officeDocument/2006/relationships/slide" Target="/ppt/slides/slide6.xml" Id="Rbda4344777aa497a" /><Relationship Type="http://schemas.openxmlformats.org/officeDocument/2006/relationships/slide" Target="/ppt/slides/slide7.xml" Id="Re06bf6df84a1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41b50a42142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57cd6b1c6417a" /><Relationship Type="http://schemas.openxmlformats.org/officeDocument/2006/relationships/theme" Target="/ppt/slideMasters/theme/theme1.xml" Id="R484499b4bf2b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57cd6b1c6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78e02143f45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b3ae6e993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9215723ec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d68266ae8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c5d18fa864f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7ca4d577747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9b7a3f24b4d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G&amp;S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G&amp;S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G&amp;S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G&amp;S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G&amp;S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G&amp;S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383 912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722 595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G&amp;S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FRED GERHARD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G&amp;S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 Gerhard Strand, Ekebergveien 261B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892 390 312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G&amp;S HOLDING AS</a:t>
            </a:r>
          </a:p>
        </p:txBody>
      </p:sp>
    </p:spTree>
  </p:cSld>
  <p:clrMapOvr>
    <a:masterClrMapping xmlns:a="http://schemas.openxmlformats.org/drawingml/2006/main"/>
  </p:clrMapOvr>
</p:sld>
</file>