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706dbff1c24d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77461dddf4d8a"/>
  </p:sldMasterIdLst>
  <p:sldIdLst>
    <p:sldId xmlns:r="http://schemas.openxmlformats.org/officeDocument/2006/relationships" id="256" r:id="Rb24a158494474719"/>
    <p:sldId xmlns:r="http://schemas.openxmlformats.org/officeDocument/2006/relationships" id="257" r:id="Rcfb5ce58b70746cb"/>
    <p:sldId xmlns:r="http://schemas.openxmlformats.org/officeDocument/2006/relationships" id="258" r:id="R6cccf19ee31745f4"/>
    <p:sldId xmlns:r="http://schemas.openxmlformats.org/officeDocument/2006/relationships" id="259" r:id="R0bc1e5aefbe84218"/>
    <p:sldId xmlns:r="http://schemas.openxmlformats.org/officeDocument/2006/relationships" id="260" r:id="R503f4cb462a8402a"/>
    <p:sldId xmlns:r="http://schemas.openxmlformats.org/officeDocument/2006/relationships" id="261" r:id="R2aa6d576458e46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77461dddf4d8a" /><Relationship Type="http://schemas.openxmlformats.org/officeDocument/2006/relationships/slide" Target="/ppt/slides/slide1.xml" Id="Rb24a158494474719" /><Relationship Type="http://schemas.openxmlformats.org/officeDocument/2006/relationships/slide" Target="/ppt/slides/slide2.xml" Id="Rcfb5ce58b70746cb" /><Relationship Type="http://schemas.openxmlformats.org/officeDocument/2006/relationships/slide" Target="/ppt/slides/slide3.xml" Id="R6cccf19ee31745f4" /><Relationship Type="http://schemas.openxmlformats.org/officeDocument/2006/relationships/slide" Target="/ppt/slides/slide4.xml" Id="R0bc1e5aefbe84218" /><Relationship Type="http://schemas.openxmlformats.org/officeDocument/2006/relationships/slide" Target="/ppt/slides/slide5.xml" Id="R503f4cb462a8402a" /><Relationship Type="http://schemas.openxmlformats.org/officeDocument/2006/relationships/slide" Target="/ppt/slides/slide6.xml" Id="R2aa6d576458e46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59971d45444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3a258836e4cb7" /><Relationship Type="http://schemas.openxmlformats.org/officeDocument/2006/relationships/theme" Target="/ppt/slideMasters/theme/theme1.xml" Id="Ra1950c15b465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33a258836e4c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38b54d5d84e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33e5b948045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90469af364c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5d8f0a38746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3623e826c42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689f0de0640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SOFTCRAFT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SOFTCRAFT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892 299 722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SOFTCRAFT AS</a:t>
            </a:r>
          </a:p>
        </p:txBody>
      </p:sp>
    </p:spTree>
  </p:cSld>
  <p:clrMapOvr>
    <a:masterClrMapping xmlns:a="http://schemas.openxmlformats.org/drawingml/2006/main"/>
  </p:clrMapOvr>
</p:sld>
</file>