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371563cdc647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c3b1a7c0ab4609"/>
  </p:sldMasterIdLst>
  <p:sldIdLst>
    <p:sldId xmlns:r="http://schemas.openxmlformats.org/officeDocument/2006/relationships" id="256" r:id="Rb4ddb9f0a43d4d9c"/>
    <p:sldId xmlns:r="http://schemas.openxmlformats.org/officeDocument/2006/relationships" id="257" r:id="R2951c7ca0402439b"/>
    <p:sldId xmlns:r="http://schemas.openxmlformats.org/officeDocument/2006/relationships" id="258" r:id="Rbcca66b57a7649b1"/>
    <p:sldId xmlns:r="http://schemas.openxmlformats.org/officeDocument/2006/relationships" id="259" r:id="Re292677eba254f98"/>
    <p:sldId xmlns:r="http://schemas.openxmlformats.org/officeDocument/2006/relationships" id="260" r:id="Rd1cbfa654a5e44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c3b1a7c0ab4609" /><Relationship Type="http://schemas.openxmlformats.org/officeDocument/2006/relationships/slide" Target="/ppt/slides/slide1.xml" Id="Rb4ddb9f0a43d4d9c" /><Relationship Type="http://schemas.openxmlformats.org/officeDocument/2006/relationships/slide" Target="/ppt/slides/slide2.xml" Id="R2951c7ca0402439b" /><Relationship Type="http://schemas.openxmlformats.org/officeDocument/2006/relationships/slide" Target="/ppt/slides/slide3.xml" Id="Rbcca66b57a7649b1" /><Relationship Type="http://schemas.openxmlformats.org/officeDocument/2006/relationships/slide" Target="/ppt/slides/slide4.xml" Id="Re292677eba254f98" /><Relationship Type="http://schemas.openxmlformats.org/officeDocument/2006/relationships/slide" Target="/ppt/slides/slide5.xml" Id="Rd1cbfa654a5e44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2e2ba66add48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d448dbe934298" /><Relationship Type="http://schemas.openxmlformats.org/officeDocument/2006/relationships/theme" Target="/ppt/slideMasters/theme/theme1.xml" Id="Ra53288bc148444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ed448dbe9342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059ef2a484c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f35c791fd41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c1144a93743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89b14a30a4c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6f8a2e78e4e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AQUAUNDA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AQUAUNDA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AQUAUNDA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AQUAUNDA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AQUAUNDA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AQUAUNDA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892 106 622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AQUAUNDA AS</a:t>
            </a:r>
          </a:p>
        </p:txBody>
      </p:sp>
    </p:spTree>
  </p:cSld>
  <p:clrMapOvr>
    <a:masterClrMapping xmlns:a="http://schemas.openxmlformats.org/drawingml/2006/main"/>
  </p:clrMapOvr>
</p:sld>
</file>