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d2b89d17774f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a62ce36b4a482e"/>
  </p:sldMasterIdLst>
  <p:sldIdLst>
    <p:sldId xmlns:r="http://schemas.openxmlformats.org/officeDocument/2006/relationships" id="256" r:id="R380312e579de49a2"/>
    <p:sldId xmlns:r="http://schemas.openxmlformats.org/officeDocument/2006/relationships" id="257" r:id="R15cebb43d18c47ab"/>
    <p:sldId xmlns:r="http://schemas.openxmlformats.org/officeDocument/2006/relationships" id="258" r:id="Rbe71a262e7a4465c"/>
    <p:sldId xmlns:r="http://schemas.openxmlformats.org/officeDocument/2006/relationships" id="259" r:id="Ra646ec4cec5d47c6"/>
    <p:sldId xmlns:r="http://schemas.openxmlformats.org/officeDocument/2006/relationships" id="260" r:id="R53b5246a53a7483d"/>
    <p:sldId xmlns:r="http://schemas.openxmlformats.org/officeDocument/2006/relationships" id="261" r:id="Rd418286294b748ce"/>
    <p:sldId xmlns:r="http://schemas.openxmlformats.org/officeDocument/2006/relationships" id="262" r:id="Reb959d73cf2a44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a62ce36b4a482e" /><Relationship Type="http://schemas.openxmlformats.org/officeDocument/2006/relationships/slide" Target="/ppt/slides/slide1.xml" Id="R380312e579de49a2" /><Relationship Type="http://schemas.openxmlformats.org/officeDocument/2006/relationships/slide" Target="/ppt/slides/slide2.xml" Id="R15cebb43d18c47ab" /><Relationship Type="http://schemas.openxmlformats.org/officeDocument/2006/relationships/slide" Target="/ppt/slides/slide3.xml" Id="Rbe71a262e7a4465c" /><Relationship Type="http://schemas.openxmlformats.org/officeDocument/2006/relationships/slide" Target="/ppt/slides/slide4.xml" Id="Ra646ec4cec5d47c6" /><Relationship Type="http://schemas.openxmlformats.org/officeDocument/2006/relationships/slide" Target="/ppt/slides/slide5.xml" Id="R53b5246a53a7483d" /><Relationship Type="http://schemas.openxmlformats.org/officeDocument/2006/relationships/slide" Target="/ppt/slides/slide6.xml" Id="Rd418286294b748ce" /><Relationship Type="http://schemas.openxmlformats.org/officeDocument/2006/relationships/slide" Target="/ppt/slides/slide7.xml" Id="Reb959d73cf2a44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ab564791a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3630a74e645d7" /><Relationship Type="http://schemas.openxmlformats.org/officeDocument/2006/relationships/theme" Target="/ppt/slideMasters/theme/theme1.xml" Id="Race34409558b47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43630a74e645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f3723721b41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ad6baf07745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3342e26d5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c6550c58244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a30221af942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ed067fff449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2e05321664c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EINO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840 659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774 265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32 825 464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32 897 116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SMITH-NILSEN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Astrid Smith-Nilsen, Ole Tobias Olsens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892 053 022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EINO AS</a:t>
            </a:r>
          </a:p>
        </p:txBody>
      </p:sp>
    </p:spTree>
  </p:cSld>
  <p:clrMapOvr>
    <a:masterClrMapping xmlns:a="http://schemas.openxmlformats.org/drawingml/2006/main"/>
  </p:clrMapOvr>
</p:sld>
</file>