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ee26b304945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e32414c9e0486e"/>
  </p:sldMasterIdLst>
  <p:sldIdLst>
    <p:sldId xmlns:r="http://schemas.openxmlformats.org/officeDocument/2006/relationships" id="256" r:id="Rf4d5963d2931453f"/>
    <p:sldId xmlns:r="http://schemas.openxmlformats.org/officeDocument/2006/relationships" id="257" r:id="R7fcb22ead54447ef"/>
    <p:sldId xmlns:r="http://schemas.openxmlformats.org/officeDocument/2006/relationships" id="258" r:id="Re2be37b3c91e485b"/>
    <p:sldId xmlns:r="http://schemas.openxmlformats.org/officeDocument/2006/relationships" id="259" r:id="R4cc0b4891de04420"/>
    <p:sldId xmlns:r="http://schemas.openxmlformats.org/officeDocument/2006/relationships" id="260" r:id="R82a0932fe8b143df"/>
    <p:sldId xmlns:r="http://schemas.openxmlformats.org/officeDocument/2006/relationships" id="261" r:id="R0064b8e8cb9e4539"/>
    <p:sldId xmlns:r="http://schemas.openxmlformats.org/officeDocument/2006/relationships" id="262" r:id="Reea4d744b504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32414c9e0486e" /><Relationship Type="http://schemas.openxmlformats.org/officeDocument/2006/relationships/slide" Target="/ppt/slides/slide1.xml" Id="Rf4d5963d2931453f" /><Relationship Type="http://schemas.openxmlformats.org/officeDocument/2006/relationships/slide" Target="/ppt/slides/slide2.xml" Id="R7fcb22ead54447ef" /><Relationship Type="http://schemas.openxmlformats.org/officeDocument/2006/relationships/slide" Target="/ppt/slides/slide3.xml" Id="Re2be37b3c91e485b" /><Relationship Type="http://schemas.openxmlformats.org/officeDocument/2006/relationships/slide" Target="/ppt/slides/slide4.xml" Id="R4cc0b4891de04420" /><Relationship Type="http://schemas.openxmlformats.org/officeDocument/2006/relationships/slide" Target="/ppt/slides/slide5.xml" Id="R82a0932fe8b143df" /><Relationship Type="http://schemas.openxmlformats.org/officeDocument/2006/relationships/slide" Target="/ppt/slides/slide6.xml" Id="R0064b8e8cb9e4539" /><Relationship Type="http://schemas.openxmlformats.org/officeDocument/2006/relationships/slide" Target="/ppt/slides/slide7.xml" Id="Reea4d744b504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dba812072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63fafeefc4d75" /><Relationship Type="http://schemas.openxmlformats.org/officeDocument/2006/relationships/theme" Target="/ppt/slideMasters/theme/theme1.xml" Id="Ra60210b70dc9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63fafeefc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8fb00254e45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02ad6629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682342505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e905276ef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1f1911521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e97e877d34e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d330cfc57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AMENDO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1 108 659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1 139 961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WALLEVIK GEIR REIDAR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WALLEVIK LILLIAN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WALLEVIK MAY-BRITT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Birkelandsbotn 51B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5226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gwallev@broadpark.no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892 050 252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AMENDO AS</a:t>
            </a:r>
          </a:p>
        </p:txBody>
      </p:sp>
    </p:spTree>
  </p:cSld>
  <p:clrMapOvr>
    <a:masterClrMapping xmlns:a="http://schemas.openxmlformats.org/drawingml/2006/main"/>
  </p:clrMapOvr>
</p:sld>
</file>