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218c3bce48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9e96b6caf418d"/>
  </p:sldMasterIdLst>
  <p:sldIdLst>
    <p:sldId xmlns:r="http://schemas.openxmlformats.org/officeDocument/2006/relationships" id="256" r:id="R53881f76db1a4cf8"/>
    <p:sldId xmlns:r="http://schemas.openxmlformats.org/officeDocument/2006/relationships" id="257" r:id="Re288e933a790437a"/>
    <p:sldId xmlns:r="http://schemas.openxmlformats.org/officeDocument/2006/relationships" id="258" r:id="Reb11fe95a69a4f46"/>
    <p:sldId xmlns:r="http://schemas.openxmlformats.org/officeDocument/2006/relationships" id="259" r:id="R73a1fe5307b84cd4"/>
    <p:sldId xmlns:r="http://schemas.openxmlformats.org/officeDocument/2006/relationships" id="260" r:id="R15d21b5833ed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9e96b6caf418d" /><Relationship Type="http://schemas.openxmlformats.org/officeDocument/2006/relationships/slide" Target="/ppt/slides/slide1.xml" Id="R53881f76db1a4cf8" /><Relationship Type="http://schemas.openxmlformats.org/officeDocument/2006/relationships/slide" Target="/ppt/slides/slide2.xml" Id="Re288e933a790437a" /><Relationship Type="http://schemas.openxmlformats.org/officeDocument/2006/relationships/slide" Target="/ppt/slides/slide3.xml" Id="Reb11fe95a69a4f46" /><Relationship Type="http://schemas.openxmlformats.org/officeDocument/2006/relationships/slide" Target="/ppt/slides/slide4.xml" Id="R73a1fe5307b84cd4" /><Relationship Type="http://schemas.openxmlformats.org/officeDocument/2006/relationships/slide" Target="/ppt/slides/slide5.xml" Id="R15d21b5833ed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6935cd64b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0e14d10ad4682" /><Relationship Type="http://schemas.openxmlformats.org/officeDocument/2006/relationships/theme" Target="/ppt/slideMasters/theme/theme1.xml" Id="Rdd0578bcc33c42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0e14d10ad46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e1a811ff149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a0585defe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db92ebefb42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41a47f1f8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b9e35506a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CONNECT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CONNECT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892 032 882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CONNECT ENGINEERING AS</a:t>
            </a:r>
          </a:p>
        </p:txBody>
      </p:sp>
    </p:spTree>
  </p:cSld>
  <p:clrMapOvr>
    <a:masterClrMapping xmlns:a="http://schemas.openxmlformats.org/drawingml/2006/main"/>
  </p:clrMapOvr>
</p:sld>
</file>