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f91172353a48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a87a4351f24436"/>
  </p:sldMasterIdLst>
  <p:sldIdLst>
    <p:sldId xmlns:r="http://schemas.openxmlformats.org/officeDocument/2006/relationships" id="256" r:id="R64a20bc54a524860"/>
    <p:sldId xmlns:r="http://schemas.openxmlformats.org/officeDocument/2006/relationships" id="257" r:id="R73c030fa49db42c1"/>
    <p:sldId xmlns:r="http://schemas.openxmlformats.org/officeDocument/2006/relationships" id="258" r:id="Rc446b882ef6447e5"/>
    <p:sldId xmlns:r="http://schemas.openxmlformats.org/officeDocument/2006/relationships" id="259" r:id="Rf4138bcf54d948e4"/>
    <p:sldId xmlns:r="http://schemas.openxmlformats.org/officeDocument/2006/relationships" id="260" r:id="Ra38a19b3af314694"/>
    <p:sldId xmlns:r="http://schemas.openxmlformats.org/officeDocument/2006/relationships" id="261" r:id="R0a8b16e0e11745c6"/>
    <p:sldId xmlns:r="http://schemas.openxmlformats.org/officeDocument/2006/relationships" id="262" r:id="R0445555d49f541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a87a4351f24436" /><Relationship Type="http://schemas.openxmlformats.org/officeDocument/2006/relationships/slide" Target="/ppt/slides/slide1.xml" Id="R64a20bc54a524860" /><Relationship Type="http://schemas.openxmlformats.org/officeDocument/2006/relationships/slide" Target="/ppt/slides/slide2.xml" Id="R73c030fa49db42c1" /><Relationship Type="http://schemas.openxmlformats.org/officeDocument/2006/relationships/slide" Target="/ppt/slides/slide3.xml" Id="Rc446b882ef6447e5" /><Relationship Type="http://schemas.openxmlformats.org/officeDocument/2006/relationships/slide" Target="/ppt/slides/slide4.xml" Id="Rf4138bcf54d948e4" /><Relationship Type="http://schemas.openxmlformats.org/officeDocument/2006/relationships/slide" Target="/ppt/slides/slide5.xml" Id="Ra38a19b3af314694" /><Relationship Type="http://schemas.openxmlformats.org/officeDocument/2006/relationships/slide" Target="/ppt/slides/slide6.xml" Id="R0a8b16e0e11745c6" /><Relationship Type="http://schemas.openxmlformats.org/officeDocument/2006/relationships/slide" Target="/ppt/slides/slide7.xml" Id="R0445555d49f541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61599283a24b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0198f043a4287" /><Relationship Type="http://schemas.openxmlformats.org/officeDocument/2006/relationships/theme" Target="/ppt/slideMasters/theme/theme1.xml" Id="Rb9dc75abc13441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e0198f043a42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fb29b103d44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f3d93287a48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11d872cf747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d2f2fc0a24e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89adfc45c48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7f2f39a0143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8f695596c4c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RISSA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RISSA EIENDOM AS ble etablert [år] og holder til i Rissa.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1 826 436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893 966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428 050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7 186 047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15 115 529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AROMA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 BAKØY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7100 Rissa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892 017 492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RISSA EIENDOM AS</a:t>
            </a:r>
          </a:p>
        </p:txBody>
      </p:sp>
    </p:spTree>
  </p:cSld>
  <p:clrMapOvr>
    <a:masterClrMapping xmlns:a="http://schemas.openxmlformats.org/drawingml/2006/main"/>
  </p:clrMapOvr>
</p:sld>
</file>