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323c4dc46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9740c1c454f7c"/>
  </p:sldMasterIdLst>
  <p:sldIdLst>
    <p:sldId xmlns:r="http://schemas.openxmlformats.org/officeDocument/2006/relationships" id="256" r:id="R62dde62a1123486e"/>
    <p:sldId xmlns:r="http://schemas.openxmlformats.org/officeDocument/2006/relationships" id="257" r:id="R676524e60e2f4f9c"/>
    <p:sldId xmlns:r="http://schemas.openxmlformats.org/officeDocument/2006/relationships" id="258" r:id="R5461f2d4d2da4598"/>
    <p:sldId xmlns:r="http://schemas.openxmlformats.org/officeDocument/2006/relationships" id="259" r:id="Rdca7b24affb04228"/>
    <p:sldId xmlns:r="http://schemas.openxmlformats.org/officeDocument/2006/relationships" id="260" r:id="Rf8ae58b2665447df"/>
    <p:sldId xmlns:r="http://schemas.openxmlformats.org/officeDocument/2006/relationships" id="261" r:id="R33ca90e3acda40e7"/>
    <p:sldId xmlns:r="http://schemas.openxmlformats.org/officeDocument/2006/relationships" id="262" r:id="Rbd967a685cde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9740c1c454f7c" /><Relationship Type="http://schemas.openxmlformats.org/officeDocument/2006/relationships/slide" Target="/ppt/slides/slide1.xml" Id="R62dde62a1123486e" /><Relationship Type="http://schemas.openxmlformats.org/officeDocument/2006/relationships/slide" Target="/ppt/slides/slide2.xml" Id="R676524e60e2f4f9c" /><Relationship Type="http://schemas.openxmlformats.org/officeDocument/2006/relationships/slide" Target="/ppt/slides/slide3.xml" Id="R5461f2d4d2da4598" /><Relationship Type="http://schemas.openxmlformats.org/officeDocument/2006/relationships/slide" Target="/ppt/slides/slide4.xml" Id="Rdca7b24affb04228" /><Relationship Type="http://schemas.openxmlformats.org/officeDocument/2006/relationships/slide" Target="/ppt/slides/slide5.xml" Id="Rf8ae58b2665447df" /><Relationship Type="http://schemas.openxmlformats.org/officeDocument/2006/relationships/slide" Target="/ppt/slides/slide6.xml" Id="R33ca90e3acda40e7" /><Relationship Type="http://schemas.openxmlformats.org/officeDocument/2006/relationships/slide" Target="/ppt/slides/slide7.xml" Id="Rbd967a685cde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3e75df118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579aeca24b33" /><Relationship Type="http://schemas.openxmlformats.org/officeDocument/2006/relationships/theme" Target="/ppt/slideMasters/theme/theme1.xml" Id="R5b5f65e719ff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a579aeca2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d00583d08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ae9c46ece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b4a431615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9940c121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f7f6ad532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9ce0a85d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82de6ece0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