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1f3df9bb2d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8d8295b964368"/>
  </p:sldMasterIdLst>
  <p:sldIdLst>
    <p:sldId xmlns:r="http://schemas.openxmlformats.org/officeDocument/2006/relationships" id="256" r:id="Re832fb7f01304df5"/>
    <p:sldId xmlns:r="http://schemas.openxmlformats.org/officeDocument/2006/relationships" id="257" r:id="Rc9609c9a653c4fd2"/>
    <p:sldId xmlns:r="http://schemas.openxmlformats.org/officeDocument/2006/relationships" id="258" r:id="Rd9e7f04646d147e3"/>
    <p:sldId xmlns:r="http://schemas.openxmlformats.org/officeDocument/2006/relationships" id="259" r:id="R06251bf846ed43da"/>
    <p:sldId xmlns:r="http://schemas.openxmlformats.org/officeDocument/2006/relationships" id="260" r:id="R2ad5331651b3435b"/>
    <p:sldId xmlns:r="http://schemas.openxmlformats.org/officeDocument/2006/relationships" id="261" r:id="R4c986a94d9684b70"/>
    <p:sldId xmlns:r="http://schemas.openxmlformats.org/officeDocument/2006/relationships" id="262" r:id="Rc1060097bcda4f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8d8295b964368" /><Relationship Type="http://schemas.openxmlformats.org/officeDocument/2006/relationships/slide" Target="/ppt/slides/slide1.xml" Id="Re832fb7f01304df5" /><Relationship Type="http://schemas.openxmlformats.org/officeDocument/2006/relationships/slide" Target="/ppt/slides/slide2.xml" Id="Rc9609c9a653c4fd2" /><Relationship Type="http://schemas.openxmlformats.org/officeDocument/2006/relationships/slide" Target="/ppt/slides/slide3.xml" Id="Rd9e7f04646d147e3" /><Relationship Type="http://schemas.openxmlformats.org/officeDocument/2006/relationships/slide" Target="/ppt/slides/slide4.xml" Id="R06251bf846ed43da" /><Relationship Type="http://schemas.openxmlformats.org/officeDocument/2006/relationships/slide" Target="/ppt/slides/slide5.xml" Id="R2ad5331651b3435b" /><Relationship Type="http://schemas.openxmlformats.org/officeDocument/2006/relationships/slide" Target="/ppt/slides/slide6.xml" Id="R4c986a94d9684b70" /><Relationship Type="http://schemas.openxmlformats.org/officeDocument/2006/relationships/slide" Target="/ppt/slides/slide7.xml" Id="Rc1060097bcda4f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48f32c827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23ed1fec458a" /><Relationship Type="http://schemas.openxmlformats.org/officeDocument/2006/relationships/theme" Target="/ppt/slideMasters/theme/theme1.xml" Id="R701b704be85b41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823ed1fec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7d87da3a3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98c229418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e4389626a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8e57859a2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1020965f648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644fb2e88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bfb67067e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GAUSELSPLITTEN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GAUSELSPLITTEN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6 843 908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2 252 441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62 655 132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69 476 336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CENTENNIAL EIENDOM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Centennial AS, Frydenbergveien 46B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post@centenial.no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www.centennial.no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GAUSELSPLITTEN AS</a:t>
            </a:r>
          </a:p>
        </p:txBody>
      </p:sp>
    </p:spTree>
  </p:cSld>
  <p:clrMapOvr>
    <a:masterClrMapping xmlns:a="http://schemas.openxmlformats.org/drawingml/2006/main"/>
  </p:clrMapOvr>
</p:sld>
</file>