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8a1c04791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c8854fe5e4c0e"/>
  </p:sldMasterIdLst>
  <p:sldIdLst>
    <p:sldId xmlns:r="http://schemas.openxmlformats.org/officeDocument/2006/relationships" id="256" r:id="Rb6a5518666c64268"/>
    <p:sldId xmlns:r="http://schemas.openxmlformats.org/officeDocument/2006/relationships" id="257" r:id="Rd6175b05b4e64017"/>
    <p:sldId xmlns:r="http://schemas.openxmlformats.org/officeDocument/2006/relationships" id="258" r:id="R1c36fb55b0d44ae8"/>
    <p:sldId xmlns:r="http://schemas.openxmlformats.org/officeDocument/2006/relationships" id="259" r:id="Rd6817d1ea5b04573"/>
    <p:sldId xmlns:r="http://schemas.openxmlformats.org/officeDocument/2006/relationships" id="260" r:id="Rbe6733e1d3fe4f01"/>
    <p:sldId xmlns:r="http://schemas.openxmlformats.org/officeDocument/2006/relationships" id="261" r:id="R6950f859fb744e52"/>
    <p:sldId xmlns:r="http://schemas.openxmlformats.org/officeDocument/2006/relationships" id="262" r:id="Rb88f3a147e9d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c8854fe5e4c0e" /><Relationship Type="http://schemas.openxmlformats.org/officeDocument/2006/relationships/slide" Target="/ppt/slides/slide1.xml" Id="Rb6a5518666c64268" /><Relationship Type="http://schemas.openxmlformats.org/officeDocument/2006/relationships/slide" Target="/ppt/slides/slide2.xml" Id="Rd6175b05b4e64017" /><Relationship Type="http://schemas.openxmlformats.org/officeDocument/2006/relationships/slide" Target="/ppt/slides/slide3.xml" Id="R1c36fb55b0d44ae8" /><Relationship Type="http://schemas.openxmlformats.org/officeDocument/2006/relationships/slide" Target="/ppt/slides/slide4.xml" Id="Rd6817d1ea5b04573" /><Relationship Type="http://schemas.openxmlformats.org/officeDocument/2006/relationships/slide" Target="/ppt/slides/slide5.xml" Id="Rbe6733e1d3fe4f01" /><Relationship Type="http://schemas.openxmlformats.org/officeDocument/2006/relationships/slide" Target="/ppt/slides/slide6.xml" Id="R6950f859fb744e52" /><Relationship Type="http://schemas.openxmlformats.org/officeDocument/2006/relationships/slide" Target="/ppt/slides/slide7.xml" Id="Rb88f3a147e9d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5d1ef5463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72938ecd14f62" /><Relationship Type="http://schemas.openxmlformats.org/officeDocument/2006/relationships/theme" Target="/ppt/slideMasters/theme/theme1.xml" Id="Rcf25dbd3a0b5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72938ecd14f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20d7d31d1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0ca5817074b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19581eb7b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482d8f6d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bda5d2a9c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32011acab43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1560610fb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