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1d216f051348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3e5bcc8649492a"/>
  </p:sldMasterIdLst>
  <p:sldIdLst>
    <p:sldId xmlns:r="http://schemas.openxmlformats.org/officeDocument/2006/relationships" id="256" r:id="R325c9408ffcb4995"/>
    <p:sldId xmlns:r="http://schemas.openxmlformats.org/officeDocument/2006/relationships" id="257" r:id="R0877f7f8445d46b2"/>
    <p:sldId xmlns:r="http://schemas.openxmlformats.org/officeDocument/2006/relationships" id="258" r:id="R5758faf51cf94d24"/>
    <p:sldId xmlns:r="http://schemas.openxmlformats.org/officeDocument/2006/relationships" id="259" r:id="Re50b826d8d084837"/>
    <p:sldId xmlns:r="http://schemas.openxmlformats.org/officeDocument/2006/relationships" id="260" r:id="Re7d6836b14aa40e5"/>
    <p:sldId xmlns:r="http://schemas.openxmlformats.org/officeDocument/2006/relationships" id="261" r:id="Rd0c567dac7624367"/>
    <p:sldId xmlns:r="http://schemas.openxmlformats.org/officeDocument/2006/relationships" id="262" r:id="R3297f0a71ac847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e5bcc8649492a" /><Relationship Type="http://schemas.openxmlformats.org/officeDocument/2006/relationships/slide" Target="/ppt/slides/slide1.xml" Id="R325c9408ffcb4995" /><Relationship Type="http://schemas.openxmlformats.org/officeDocument/2006/relationships/slide" Target="/ppt/slides/slide2.xml" Id="R0877f7f8445d46b2" /><Relationship Type="http://schemas.openxmlformats.org/officeDocument/2006/relationships/slide" Target="/ppt/slides/slide3.xml" Id="R5758faf51cf94d24" /><Relationship Type="http://schemas.openxmlformats.org/officeDocument/2006/relationships/slide" Target="/ppt/slides/slide4.xml" Id="Re50b826d8d084837" /><Relationship Type="http://schemas.openxmlformats.org/officeDocument/2006/relationships/slide" Target="/ppt/slides/slide5.xml" Id="Re7d6836b14aa40e5" /><Relationship Type="http://schemas.openxmlformats.org/officeDocument/2006/relationships/slide" Target="/ppt/slides/slide6.xml" Id="Rd0c567dac7624367" /><Relationship Type="http://schemas.openxmlformats.org/officeDocument/2006/relationships/slide" Target="/ppt/slides/slide7.xml" Id="R3297f0a71ac847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54c0324df49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97b33992e4efa" /><Relationship Type="http://schemas.openxmlformats.org/officeDocument/2006/relationships/theme" Target="/ppt/slideMasters/theme/theme1.xml" Id="Rec086e7c8591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497b33992e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56de47f5046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35109edca44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8981628254c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b523ae764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cf936b3eb41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11c34185c4f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bc665ec1b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4 745 576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29 215 111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CECILIA C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Nordli, Inkognitogata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anno@grette.no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