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0704f32c67a490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f122374bc8e4fa7"/>
  </p:sldMasterIdLst>
  <p:sldIdLst>
    <p:sldId xmlns:r="http://schemas.openxmlformats.org/officeDocument/2006/relationships" id="256" r:id="R1079c1f32ec54644"/>
    <p:sldId xmlns:r="http://schemas.openxmlformats.org/officeDocument/2006/relationships" id="257" r:id="R29d9f26942264ea1"/>
    <p:sldId xmlns:r="http://schemas.openxmlformats.org/officeDocument/2006/relationships" id="258" r:id="R1179ba61d234458d"/>
    <p:sldId xmlns:r="http://schemas.openxmlformats.org/officeDocument/2006/relationships" id="259" r:id="R5fa325186ea64a18"/>
    <p:sldId xmlns:r="http://schemas.openxmlformats.org/officeDocument/2006/relationships" id="260" r:id="Rf528dcc77e8f4a06"/>
    <p:sldId xmlns:r="http://schemas.openxmlformats.org/officeDocument/2006/relationships" id="261" r:id="R5d3c9ec6829c42da"/>
    <p:sldId xmlns:r="http://schemas.openxmlformats.org/officeDocument/2006/relationships" id="262" r:id="Rc4a2d8761a664ec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f122374bc8e4fa7" /><Relationship Type="http://schemas.openxmlformats.org/officeDocument/2006/relationships/slide" Target="/ppt/slides/slide1.xml" Id="R1079c1f32ec54644" /><Relationship Type="http://schemas.openxmlformats.org/officeDocument/2006/relationships/slide" Target="/ppt/slides/slide2.xml" Id="R29d9f26942264ea1" /><Relationship Type="http://schemas.openxmlformats.org/officeDocument/2006/relationships/slide" Target="/ppt/slides/slide3.xml" Id="R1179ba61d234458d" /><Relationship Type="http://schemas.openxmlformats.org/officeDocument/2006/relationships/slide" Target="/ppt/slides/slide4.xml" Id="R5fa325186ea64a18" /><Relationship Type="http://schemas.openxmlformats.org/officeDocument/2006/relationships/slide" Target="/ppt/slides/slide5.xml" Id="Rf528dcc77e8f4a06" /><Relationship Type="http://schemas.openxmlformats.org/officeDocument/2006/relationships/slide" Target="/ppt/slides/slide6.xml" Id="R5d3c9ec6829c42da" /><Relationship Type="http://schemas.openxmlformats.org/officeDocument/2006/relationships/slide" Target="/ppt/slides/slide7.xml" Id="Rc4a2d8761a664ec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99452f0df6d4d7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9a6270eb4c4352" /><Relationship Type="http://schemas.openxmlformats.org/officeDocument/2006/relationships/theme" Target="/ppt/slideMasters/theme/theme1.xml" Id="R0b919d163b694fb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89a6270eb4c435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e8424d10bd45e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0e0c99958d4d4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f95394cb594ed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a0d1c60ea24b8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ef679fa4fe419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5a1fbb9daa4f3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f7e20e29db481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OP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OP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−62 082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3 115 329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209 117 635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219 102 007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INSIGHT LUXEMBOURG XII S.À R.L.  –  16,4 %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BASSET HOLDING AS  –  14,5 %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PRINT OP  –  13,4 %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SKANDINAVISKE ENSKILDA BANKENS PS  –  6,5 %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SVF II EU AGGREGATOR (DE) LLC  –  6,3 %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CHRISTER ELMEHAGEN  –  5,2 %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Dronning Eufemias gate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0191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891 753 632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 INVEST AS</a:t>
            </a:r>
          </a:p>
        </p:txBody>
      </p:sp>
    </p:spTree>
  </p:cSld>
  <p:clrMapOvr>
    <a:masterClrMapping xmlns:a="http://schemas.openxmlformats.org/drawingml/2006/main"/>
  </p:clrMapOvr>
</p:sld>
</file>