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1fd96df5b447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b38ba5c8214314"/>
  </p:sldMasterIdLst>
  <p:sldIdLst>
    <p:sldId xmlns:r="http://schemas.openxmlformats.org/officeDocument/2006/relationships" id="256" r:id="Re3a4c046661a465f"/>
    <p:sldId xmlns:r="http://schemas.openxmlformats.org/officeDocument/2006/relationships" id="257" r:id="R0079789ad1c34c16"/>
    <p:sldId xmlns:r="http://schemas.openxmlformats.org/officeDocument/2006/relationships" id="258" r:id="Rbb3b783a657443a6"/>
    <p:sldId xmlns:r="http://schemas.openxmlformats.org/officeDocument/2006/relationships" id="259" r:id="R608b3fe287a44616"/>
    <p:sldId xmlns:r="http://schemas.openxmlformats.org/officeDocument/2006/relationships" id="260" r:id="Rb2fa565372db46b4"/>
    <p:sldId xmlns:r="http://schemas.openxmlformats.org/officeDocument/2006/relationships" id="261" r:id="R57d84a4ef9fe407d"/>
    <p:sldId xmlns:r="http://schemas.openxmlformats.org/officeDocument/2006/relationships" id="262" r:id="R7bfe8baf76cd44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b38ba5c8214314" /><Relationship Type="http://schemas.openxmlformats.org/officeDocument/2006/relationships/slide" Target="/ppt/slides/slide1.xml" Id="Re3a4c046661a465f" /><Relationship Type="http://schemas.openxmlformats.org/officeDocument/2006/relationships/slide" Target="/ppt/slides/slide2.xml" Id="R0079789ad1c34c16" /><Relationship Type="http://schemas.openxmlformats.org/officeDocument/2006/relationships/slide" Target="/ppt/slides/slide3.xml" Id="Rbb3b783a657443a6" /><Relationship Type="http://schemas.openxmlformats.org/officeDocument/2006/relationships/slide" Target="/ppt/slides/slide4.xml" Id="R608b3fe287a44616" /><Relationship Type="http://schemas.openxmlformats.org/officeDocument/2006/relationships/slide" Target="/ppt/slides/slide5.xml" Id="Rb2fa565372db46b4" /><Relationship Type="http://schemas.openxmlformats.org/officeDocument/2006/relationships/slide" Target="/ppt/slides/slide6.xml" Id="R57d84a4ef9fe407d" /><Relationship Type="http://schemas.openxmlformats.org/officeDocument/2006/relationships/slide" Target="/ppt/slides/slide7.xml" Id="R7bfe8baf76cd44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bb943c6e8e4a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8d92c98a640f3" /><Relationship Type="http://schemas.openxmlformats.org/officeDocument/2006/relationships/theme" Target="/ppt/slideMasters/theme/theme1.xml" Id="R3398b740fbf341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38d92c98a640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cb72d2e004f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5687eae4e4a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66c489dff49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3b028754740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8ee493f004f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d58d1112449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4bcddd2a24c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SNEKVIK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SNEKVIK EIENDOM AS ble etablert [år] og holder til i Kyrksæterøra.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1 789 448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−1 994 844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1 312 925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54 582 819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76 513 235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EILIS EIENDOM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ESIKO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N-HOLDING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7200 Kyrksæterøra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891 729 472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