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b49c6995334a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cb42dafe104f54"/>
  </p:sldMasterIdLst>
  <p:sldIdLst>
    <p:sldId xmlns:r="http://schemas.openxmlformats.org/officeDocument/2006/relationships" id="256" r:id="Rcc7d6240071840fc"/>
    <p:sldId xmlns:r="http://schemas.openxmlformats.org/officeDocument/2006/relationships" id="257" r:id="R20cceb8a46e34100"/>
    <p:sldId xmlns:r="http://schemas.openxmlformats.org/officeDocument/2006/relationships" id="258" r:id="R1c985821642b45f7"/>
    <p:sldId xmlns:r="http://schemas.openxmlformats.org/officeDocument/2006/relationships" id="259" r:id="R330ecaa57de647c4"/>
    <p:sldId xmlns:r="http://schemas.openxmlformats.org/officeDocument/2006/relationships" id="260" r:id="Rc56e956656f94ff5"/>
    <p:sldId xmlns:r="http://schemas.openxmlformats.org/officeDocument/2006/relationships" id="261" r:id="Rb7480313572040fb"/>
    <p:sldId xmlns:r="http://schemas.openxmlformats.org/officeDocument/2006/relationships" id="262" r:id="R4f151325d5f848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cb42dafe104f54" /><Relationship Type="http://schemas.openxmlformats.org/officeDocument/2006/relationships/slide" Target="/ppt/slides/slide1.xml" Id="Rcc7d6240071840fc" /><Relationship Type="http://schemas.openxmlformats.org/officeDocument/2006/relationships/slide" Target="/ppt/slides/slide2.xml" Id="R20cceb8a46e34100" /><Relationship Type="http://schemas.openxmlformats.org/officeDocument/2006/relationships/slide" Target="/ppt/slides/slide3.xml" Id="R1c985821642b45f7" /><Relationship Type="http://schemas.openxmlformats.org/officeDocument/2006/relationships/slide" Target="/ppt/slides/slide4.xml" Id="R330ecaa57de647c4" /><Relationship Type="http://schemas.openxmlformats.org/officeDocument/2006/relationships/slide" Target="/ppt/slides/slide5.xml" Id="Rc56e956656f94ff5" /><Relationship Type="http://schemas.openxmlformats.org/officeDocument/2006/relationships/slide" Target="/ppt/slides/slide6.xml" Id="Rb7480313572040fb" /><Relationship Type="http://schemas.openxmlformats.org/officeDocument/2006/relationships/slide" Target="/ppt/slides/slide7.xml" Id="R4f151325d5f848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453bddcd464b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377ece4064d47" /><Relationship Type="http://schemas.openxmlformats.org/officeDocument/2006/relationships/theme" Target="/ppt/slideMasters/theme/theme1.xml" Id="Rfb04e24f19da4f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f377ece4064d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8c242f6a041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41331397a4e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a6f75c30b4c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df1a2461144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fa6117b3242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9d14e5b524a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77114708f40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GAUSTA SKI &amp; RESORT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 SKI &amp; RESORT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 SKI &amp; RESORT AS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 SKI &amp; RESORT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 SKI &amp; RESORT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 SKI &amp; RESORT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175 073 608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−53 152 905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−53 511 513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184 723 164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235 476 975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 SKI &amp; RESORT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VÄTTERLEDENS INVEST AKTIEBOLAG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 SKI &amp; RESORT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Kvitåvatnvegen 372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09 14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gaustablikk@gaustablikk.no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www.gaustablikk.no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891 680 422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 SKI &amp; RESORT AS</a:t>
            </a:r>
          </a:p>
        </p:txBody>
      </p:sp>
    </p:spTree>
  </p:cSld>
  <p:clrMapOvr>
    <a:masterClrMapping xmlns:a="http://schemas.openxmlformats.org/drawingml/2006/main"/>
  </p:clrMapOvr>
</p:sld>
</file>