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9536d60be14447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c54982d329745cc"/>
  </p:sldMasterIdLst>
  <p:sldIdLst>
    <p:sldId xmlns:r="http://schemas.openxmlformats.org/officeDocument/2006/relationships" id="256" r:id="R4f0f757e6d894d65"/>
    <p:sldId xmlns:r="http://schemas.openxmlformats.org/officeDocument/2006/relationships" id="257" r:id="R159386e254444f31"/>
    <p:sldId xmlns:r="http://schemas.openxmlformats.org/officeDocument/2006/relationships" id="258" r:id="R8926abf486c74350"/>
    <p:sldId xmlns:r="http://schemas.openxmlformats.org/officeDocument/2006/relationships" id="259" r:id="R5d7e2ab6af36439a"/>
    <p:sldId xmlns:r="http://schemas.openxmlformats.org/officeDocument/2006/relationships" id="260" r:id="Rac5dd004001b417e"/>
    <p:sldId xmlns:r="http://schemas.openxmlformats.org/officeDocument/2006/relationships" id="261" r:id="Rd4ff6bd92fc54850"/>
    <p:sldId xmlns:r="http://schemas.openxmlformats.org/officeDocument/2006/relationships" id="262" r:id="R936c779f1a6c41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54982d329745cc" /><Relationship Type="http://schemas.openxmlformats.org/officeDocument/2006/relationships/slide" Target="/ppt/slides/slide1.xml" Id="R4f0f757e6d894d65" /><Relationship Type="http://schemas.openxmlformats.org/officeDocument/2006/relationships/slide" Target="/ppt/slides/slide2.xml" Id="R159386e254444f31" /><Relationship Type="http://schemas.openxmlformats.org/officeDocument/2006/relationships/slide" Target="/ppt/slides/slide3.xml" Id="R8926abf486c74350" /><Relationship Type="http://schemas.openxmlformats.org/officeDocument/2006/relationships/slide" Target="/ppt/slides/slide4.xml" Id="R5d7e2ab6af36439a" /><Relationship Type="http://schemas.openxmlformats.org/officeDocument/2006/relationships/slide" Target="/ppt/slides/slide5.xml" Id="Rac5dd004001b417e" /><Relationship Type="http://schemas.openxmlformats.org/officeDocument/2006/relationships/slide" Target="/ppt/slides/slide6.xml" Id="Rd4ff6bd92fc54850" /><Relationship Type="http://schemas.openxmlformats.org/officeDocument/2006/relationships/slide" Target="/ppt/slides/slide7.xml" Id="R936c779f1a6c41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0c030d67c444e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dc468bf79e483d" /><Relationship Type="http://schemas.openxmlformats.org/officeDocument/2006/relationships/theme" Target="/ppt/slideMasters/theme/theme1.xml" Id="R816cf6bd0b30444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5dc468bf79e483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52f7a203bd456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ec3ec943254d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e2ea00d6164fc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ee303e9c5640b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4bbbb969b041e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6dc67c825e4a8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eaeb06f142407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SÆTHE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SÆTHE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SÆTHE HOLDING AS ble etablert [år] og holder til i Skatval.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SÆTHE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SÆTHE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SÆTHE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−36 702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−35 095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3 686 491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3 689 787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SÆTHE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SÆTHE ODD-EMIL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SÆTHE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Odd-Emil Sæthe, Velvangsvegen 256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7510 Skatval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891 536 062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SÆTHE HOLDING AS</a:t>
            </a:r>
          </a:p>
        </p:txBody>
      </p:sp>
    </p:spTree>
  </p:cSld>
  <p:clrMapOvr>
    <a:masterClrMapping xmlns:a="http://schemas.openxmlformats.org/drawingml/2006/main"/>
  </p:clrMapOvr>
</p:sld>
</file>