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727603244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ab922e9f441df"/>
  </p:sldMasterIdLst>
  <p:sldIdLst>
    <p:sldId xmlns:r="http://schemas.openxmlformats.org/officeDocument/2006/relationships" id="256" r:id="R722f5d2518ac4498"/>
    <p:sldId xmlns:r="http://schemas.openxmlformats.org/officeDocument/2006/relationships" id="257" r:id="R6b711fc07a6a496a"/>
    <p:sldId xmlns:r="http://schemas.openxmlformats.org/officeDocument/2006/relationships" id="258" r:id="R2e9c2436d29a4057"/>
    <p:sldId xmlns:r="http://schemas.openxmlformats.org/officeDocument/2006/relationships" id="259" r:id="R3f2f4a7c650943b8"/>
    <p:sldId xmlns:r="http://schemas.openxmlformats.org/officeDocument/2006/relationships" id="260" r:id="R113d5b08f3f7490a"/>
    <p:sldId xmlns:r="http://schemas.openxmlformats.org/officeDocument/2006/relationships" id="261" r:id="R3e0e0cfd49984471"/>
    <p:sldId xmlns:r="http://schemas.openxmlformats.org/officeDocument/2006/relationships" id="262" r:id="R6397966a0c4d49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ab922e9f441df" /><Relationship Type="http://schemas.openxmlformats.org/officeDocument/2006/relationships/slide" Target="/ppt/slides/slide1.xml" Id="R722f5d2518ac4498" /><Relationship Type="http://schemas.openxmlformats.org/officeDocument/2006/relationships/slide" Target="/ppt/slides/slide2.xml" Id="R6b711fc07a6a496a" /><Relationship Type="http://schemas.openxmlformats.org/officeDocument/2006/relationships/slide" Target="/ppt/slides/slide3.xml" Id="R2e9c2436d29a4057" /><Relationship Type="http://schemas.openxmlformats.org/officeDocument/2006/relationships/slide" Target="/ppt/slides/slide4.xml" Id="R3f2f4a7c650943b8" /><Relationship Type="http://schemas.openxmlformats.org/officeDocument/2006/relationships/slide" Target="/ppt/slides/slide5.xml" Id="R113d5b08f3f7490a" /><Relationship Type="http://schemas.openxmlformats.org/officeDocument/2006/relationships/slide" Target="/ppt/slides/slide6.xml" Id="R3e0e0cfd49984471" /><Relationship Type="http://schemas.openxmlformats.org/officeDocument/2006/relationships/slide" Target="/ppt/slides/slide7.xml" Id="R6397966a0c4d49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bc60c948a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d1d8e348f4470" /><Relationship Type="http://schemas.openxmlformats.org/officeDocument/2006/relationships/theme" Target="/ppt/slideMasters/theme/theme1.xml" Id="R59b33561f6b1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d1d8e348f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4f24029a4c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adefc7f4b44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aaa5ce51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150520af5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ed644d9d6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7df85409943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b76000774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HOVENGA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HOVENGA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822 054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745 401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HEIDI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Slottsbrugata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3913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14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891 478 372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