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48dede95dd47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3b149c875f454c"/>
  </p:sldMasterIdLst>
  <p:sldIdLst>
    <p:sldId xmlns:r="http://schemas.openxmlformats.org/officeDocument/2006/relationships" id="256" r:id="R037fde28bdb242e0"/>
    <p:sldId xmlns:r="http://schemas.openxmlformats.org/officeDocument/2006/relationships" id="257" r:id="Rc45191f998064afd"/>
    <p:sldId xmlns:r="http://schemas.openxmlformats.org/officeDocument/2006/relationships" id="258" r:id="R41a676e1406741a9"/>
    <p:sldId xmlns:r="http://schemas.openxmlformats.org/officeDocument/2006/relationships" id="259" r:id="Re9f763c068884026"/>
    <p:sldId xmlns:r="http://schemas.openxmlformats.org/officeDocument/2006/relationships" id="260" r:id="R9c4388ef06c04c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3b149c875f454c" /><Relationship Type="http://schemas.openxmlformats.org/officeDocument/2006/relationships/slide" Target="/ppt/slides/slide1.xml" Id="R037fde28bdb242e0" /><Relationship Type="http://schemas.openxmlformats.org/officeDocument/2006/relationships/slide" Target="/ppt/slides/slide2.xml" Id="Rc45191f998064afd" /><Relationship Type="http://schemas.openxmlformats.org/officeDocument/2006/relationships/slide" Target="/ppt/slides/slide3.xml" Id="R41a676e1406741a9" /><Relationship Type="http://schemas.openxmlformats.org/officeDocument/2006/relationships/slide" Target="/ppt/slides/slide4.xml" Id="Re9f763c068884026" /><Relationship Type="http://schemas.openxmlformats.org/officeDocument/2006/relationships/slide" Target="/ppt/slides/slide5.xml" Id="R9c4388ef06c04c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20f5c6cb640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b7b33186649d7" /><Relationship Type="http://schemas.openxmlformats.org/officeDocument/2006/relationships/theme" Target="/ppt/slideMasters/theme/theme1.xml" Id="R41a215e436c54f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db7b33186649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fbeca90464f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f43f6e7714d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262cccfc44a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89ff7d22d41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f5c67307147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VIDAR AARVOLD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AARVOLD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VIDAR AARVOLD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AARVOLD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AARVOLD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AARVOLD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891 394 012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AARVOLD AS</a:t>
            </a:r>
          </a:p>
        </p:txBody>
      </p:sp>
    </p:spTree>
  </p:cSld>
  <p:clrMapOvr>
    <a:masterClrMapping xmlns:a="http://schemas.openxmlformats.org/drawingml/2006/main"/>
  </p:clrMapOvr>
</p:sld>
</file>