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5ed8a248c6d4e8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0f8e251952a42f6"/>
  </p:sldMasterIdLst>
  <p:sldIdLst>
    <p:sldId xmlns:r="http://schemas.openxmlformats.org/officeDocument/2006/relationships" id="256" r:id="R638126133888460c"/>
    <p:sldId xmlns:r="http://schemas.openxmlformats.org/officeDocument/2006/relationships" id="257" r:id="Rbe3c37f5aa134113"/>
    <p:sldId xmlns:r="http://schemas.openxmlformats.org/officeDocument/2006/relationships" id="258" r:id="R1536ef54a898461c"/>
    <p:sldId xmlns:r="http://schemas.openxmlformats.org/officeDocument/2006/relationships" id="259" r:id="Ra982e051ef784ee5"/>
    <p:sldId xmlns:r="http://schemas.openxmlformats.org/officeDocument/2006/relationships" id="260" r:id="R8c6a498f79384145"/>
    <p:sldId xmlns:r="http://schemas.openxmlformats.org/officeDocument/2006/relationships" id="261" r:id="Rc915aa18c01e4892"/>
    <p:sldId xmlns:r="http://schemas.openxmlformats.org/officeDocument/2006/relationships" id="262" r:id="R9c8723668bec452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0f8e251952a42f6" /><Relationship Type="http://schemas.openxmlformats.org/officeDocument/2006/relationships/slide" Target="/ppt/slides/slide1.xml" Id="R638126133888460c" /><Relationship Type="http://schemas.openxmlformats.org/officeDocument/2006/relationships/slide" Target="/ppt/slides/slide2.xml" Id="Rbe3c37f5aa134113" /><Relationship Type="http://schemas.openxmlformats.org/officeDocument/2006/relationships/slide" Target="/ppt/slides/slide3.xml" Id="R1536ef54a898461c" /><Relationship Type="http://schemas.openxmlformats.org/officeDocument/2006/relationships/slide" Target="/ppt/slides/slide4.xml" Id="Ra982e051ef784ee5" /><Relationship Type="http://schemas.openxmlformats.org/officeDocument/2006/relationships/slide" Target="/ppt/slides/slide5.xml" Id="R8c6a498f79384145" /><Relationship Type="http://schemas.openxmlformats.org/officeDocument/2006/relationships/slide" Target="/ppt/slides/slide6.xml" Id="Rc915aa18c01e4892" /><Relationship Type="http://schemas.openxmlformats.org/officeDocument/2006/relationships/slide" Target="/ppt/slides/slide7.xml" Id="R9c8723668bec452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cc1e023374a48c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75ad316b9d4d40" /><Relationship Type="http://schemas.openxmlformats.org/officeDocument/2006/relationships/theme" Target="/ppt/slideMasters/theme/theme1.xml" Id="R40cb1b72ccbb46a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475ad316b9d4d4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bef6c04eff44a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d72b0a9bf8430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e1f3e6121440c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b740bbb5494ff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32c39009fb45e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9804d727f648c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5a6c525f2a404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TONERUD TRANSPORT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TONERUD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TONERUD TRANSPORT AS ble etablert [år] og holder til i Enebakk.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TONERUD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TONERUD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TONERUD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122 023 405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−1 883 625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−1 930 552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−3 377 905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30 490 868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TONERUD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TONERUD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TONERUD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Brueng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1912 Enebakk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ulf@tonerud.no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891 350 902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TONERUD TRANSPORT AS</a:t>
            </a:r>
          </a:p>
        </p:txBody>
      </p:sp>
    </p:spTree>
  </p:cSld>
  <p:clrMapOvr>
    <a:masterClrMapping xmlns:a="http://schemas.openxmlformats.org/drawingml/2006/main"/>
  </p:clrMapOvr>
</p:sld>
</file>