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c1b659fcc645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8d0f82d7b46d1"/>
  </p:sldMasterIdLst>
  <p:sldIdLst>
    <p:sldId xmlns:r="http://schemas.openxmlformats.org/officeDocument/2006/relationships" id="256" r:id="R08a7c7db5fb5459c"/>
    <p:sldId xmlns:r="http://schemas.openxmlformats.org/officeDocument/2006/relationships" id="257" r:id="R80faa82e5b2f4643"/>
    <p:sldId xmlns:r="http://schemas.openxmlformats.org/officeDocument/2006/relationships" id="258" r:id="R3337c17f03d244f7"/>
    <p:sldId xmlns:r="http://schemas.openxmlformats.org/officeDocument/2006/relationships" id="259" r:id="R4cf56d7c8f5844dc"/>
    <p:sldId xmlns:r="http://schemas.openxmlformats.org/officeDocument/2006/relationships" id="260" r:id="R0ed1dadea95a4b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8d0f82d7b46d1" /><Relationship Type="http://schemas.openxmlformats.org/officeDocument/2006/relationships/slide" Target="/ppt/slides/slide1.xml" Id="R08a7c7db5fb5459c" /><Relationship Type="http://schemas.openxmlformats.org/officeDocument/2006/relationships/slide" Target="/ppt/slides/slide2.xml" Id="R80faa82e5b2f4643" /><Relationship Type="http://schemas.openxmlformats.org/officeDocument/2006/relationships/slide" Target="/ppt/slides/slide3.xml" Id="R3337c17f03d244f7" /><Relationship Type="http://schemas.openxmlformats.org/officeDocument/2006/relationships/slide" Target="/ppt/slides/slide4.xml" Id="R4cf56d7c8f5844dc" /><Relationship Type="http://schemas.openxmlformats.org/officeDocument/2006/relationships/slide" Target="/ppt/slides/slide5.xml" Id="R0ed1dadea95a4b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455b7a9d0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2f10dfb8f4e7f" /><Relationship Type="http://schemas.openxmlformats.org/officeDocument/2006/relationships/theme" Target="/ppt/slideMasters/theme/theme1.xml" Id="Re27b3c4bcfcc49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c2f10dfb8f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2d19aedcd45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1336b86e9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965c18fdb42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278be4ae247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d67b5f4b04b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HARALDSGATEN 139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HARALDSGATEN 139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891 340 702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HARALDSGATEN 139 AS</a:t>
            </a:r>
          </a:p>
        </p:txBody>
      </p:sp>
    </p:spTree>
  </p:cSld>
  <p:clrMapOvr>
    <a:masterClrMapping xmlns:a="http://schemas.openxmlformats.org/drawingml/2006/main"/>
  </p:clrMapOvr>
</p:sld>
</file>