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fff53306223450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c0fd93ffe4f4abf"/>
  </p:sldMasterIdLst>
  <p:sldIdLst>
    <p:sldId xmlns:r="http://schemas.openxmlformats.org/officeDocument/2006/relationships" id="256" r:id="Rea0c65c1d49a4216"/>
    <p:sldId xmlns:r="http://schemas.openxmlformats.org/officeDocument/2006/relationships" id="257" r:id="Rf86a6e73108947dd"/>
    <p:sldId xmlns:r="http://schemas.openxmlformats.org/officeDocument/2006/relationships" id="258" r:id="Rac58ec45ff9541b4"/>
    <p:sldId xmlns:r="http://schemas.openxmlformats.org/officeDocument/2006/relationships" id="259" r:id="Rb6bfb0339cc043d0"/>
    <p:sldId xmlns:r="http://schemas.openxmlformats.org/officeDocument/2006/relationships" id="260" r:id="Rca489f7c878b48f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0fd93ffe4f4abf" /><Relationship Type="http://schemas.openxmlformats.org/officeDocument/2006/relationships/slide" Target="/ppt/slides/slide1.xml" Id="Rea0c65c1d49a4216" /><Relationship Type="http://schemas.openxmlformats.org/officeDocument/2006/relationships/slide" Target="/ppt/slides/slide2.xml" Id="Rf86a6e73108947dd" /><Relationship Type="http://schemas.openxmlformats.org/officeDocument/2006/relationships/slide" Target="/ppt/slides/slide3.xml" Id="Rac58ec45ff9541b4" /><Relationship Type="http://schemas.openxmlformats.org/officeDocument/2006/relationships/slide" Target="/ppt/slides/slide4.xml" Id="Rb6bfb0339cc043d0" /><Relationship Type="http://schemas.openxmlformats.org/officeDocument/2006/relationships/slide" Target="/ppt/slides/slide5.xml" Id="Rca489f7c878b48f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8da29c47494d0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7a88b08b064851" /><Relationship Type="http://schemas.openxmlformats.org/officeDocument/2006/relationships/theme" Target="/ppt/slideMasters/theme/theme1.xml" Id="Rfbad6c36b9ee456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b7a88b08b06485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cca14d0b9b427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a9086c9cba454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7bd9424cec4fd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ceb9c9f2a1497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be0de2212344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KET EIENDOM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KET EIENDOM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KET EIENDOM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KET EIENDOM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KET EIENDOM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KET EIENDOM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891 120 052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KET EIENDOM INVEST AS</a:t>
            </a:r>
          </a:p>
        </p:txBody>
      </p:sp>
    </p:spTree>
  </p:cSld>
  <p:clrMapOvr>
    <a:masterClrMapping xmlns:a="http://schemas.openxmlformats.org/drawingml/2006/main"/>
  </p:clrMapOvr>
</p:sld>
</file>