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b824c0f9d64c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fe9086dea48de"/>
  </p:sldMasterIdLst>
  <p:sldIdLst>
    <p:sldId xmlns:r="http://schemas.openxmlformats.org/officeDocument/2006/relationships" id="256" r:id="R31146898beb04b61"/>
    <p:sldId xmlns:r="http://schemas.openxmlformats.org/officeDocument/2006/relationships" id="257" r:id="R1e438f30f8ba4642"/>
    <p:sldId xmlns:r="http://schemas.openxmlformats.org/officeDocument/2006/relationships" id="258" r:id="Rcdee66a36a794ea0"/>
    <p:sldId xmlns:r="http://schemas.openxmlformats.org/officeDocument/2006/relationships" id="259" r:id="Rc2c168b0da9e44c8"/>
    <p:sldId xmlns:r="http://schemas.openxmlformats.org/officeDocument/2006/relationships" id="260" r:id="R686335df0dbb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fe9086dea48de" /><Relationship Type="http://schemas.openxmlformats.org/officeDocument/2006/relationships/slide" Target="/ppt/slides/slide1.xml" Id="R31146898beb04b61" /><Relationship Type="http://schemas.openxmlformats.org/officeDocument/2006/relationships/slide" Target="/ppt/slides/slide2.xml" Id="R1e438f30f8ba4642" /><Relationship Type="http://schemas.openxmlformats.org/officeDocument/2006/relationships/slide" Target="/ppt/slides/slide3.xml" Id="Rcdee66a36a794ea0" /><Relationship Type="http://schemas.openxmlformats.org/officeDocument/2006/relationships/slide" Target="/ppt/slides/slide4.xml" Id="Rc2c168b0da9e44c8" /><Relationship Type="http://schemas.openxmlformats.org/officeDocument/2006/relationships/slide" Target="/ppt/slides/slide5.xml" Id="R686335df0dbb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231812954c41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d53582f5b04f8d" /><Relationship Type="http://schemas.openxmlformats.org/officeDocument/2006/relationships/theme" Target="/ppt/slideMasters/theme/theme1.xml" Id="Ra64a6d2d22624a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d53582f5b0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7fef6a84d4e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86c727b0d4d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b28af9df447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2ecd6c05c40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94d305fc4d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 COD JUVENILES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COD JUVENILES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COD JUVENILES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COD JUVENILES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COD JUVENILES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COD JUVENILES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891 050 402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COD JUVENILES AS</a:t>
            </a:r>
          </a:p>
        </p:txBody>
      </p:sp>
    </p:spTree>
  </p:cSld>
  <p:clrMapOvr>
    <a:masterClrMapping xmlns:a="http://schemas.openxmlformats.org/drawingml/2006/main"/>
  </p:clrMapOvr>
</p:sld>
</file>