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acbeb84db40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d14cc4315462d"/>
  </p:sldMasterIdLst>
  <p:sldIdLst>
    <p:sldId xmlns:r="http://schemas.openxmlformats.org/officeDocument/2006/relationships" id="256" r:id="R0327eb8b2afc4e1d"/>
    <p:sldId xmlns:r="http://schemas.openxmlformats.org/officeDocument/2006/relationships" id="257" r:id="Rc713dc19fab6496a"/>
    <p:sldId xmlns:r="http://schemas.openxmlformats.org/officeDocument/2006/relationships" id="258" r:id="R2af32d22223849b3"/>
    <p:sldId xmlns:r="http://schemas.openxmlformats.org/officeDocument/2006/relationships" id="259" r:id="R2247427093fd4a9f"/>
    <p:sldId xmlns:r="http://schemas.openxmlformats.org/officeDocument/2006/relationships" id="260" r:id="R2de13e74ac3e4ccc"/>
    <p:sldId xmlns:r="http://schemas.openxmlformats.org/officeDocument/2006/relationships" id="261" r:id="R7c2acd9009474442"/>
    <p:sldId xmlns:r="http://schemas.openxmlformats.org/officeDocument/2006/relationships" id="262" r:id="Rfe9e7a077bc84a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d14cc4315462d" /><Relationship Type="http://schemas.openxmlformats.org/officeDocument/2006/relationships/slide" Target="/ppt/slides/slide1.xml" Id="R0327eb8b2afc4e1d" /><Relationship Type="http://schemas.openxmlformats.org/officeDocument/2006/relationships/slide" Target="/ppt/slides/slide2.xml" Id="Rc713dc19fab6496a" /><Relationship Type="http://schemas.openxmlformats.org/officeDocument/2006/relationships/slide" Target="/ppt/slides/slide3.xml" Id="R2af32d22223849b3" /><Relationship Type="http://schemas.openxmlformats.org/officeDocument/2006/relationships/slide" Target="/ppt/slides/slide4.xml" Id="R2247427093fd4a9f" /><Relationship Type="http://schemas.openxmlformats.org/officeDocument/2006/relationships/slide" Target="/ppt/slides/slide5.xml" Id="R2de13e74ac3e4ccc" /><Relationship Type="http://schemas.openxmlformats.org/officeDocument/2006/relationships/slide" Target="/ppt/slides/slide6.xml" Id="R7c2acd9009474442" /><Relationship Type="http://schemas.openxmlformats.org/officeDocument/2006/relationships/slide" Target="/ppt/slides/slide7.xml" Id="Rfe9e7a077bc84a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e6566bf00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5576ac8424234" /><Relationship Type="http://schemas.openxmlformats.org/officeDocument/2006/relationships/theme" Target="/ppt/slideMasters/theme/theme1.xml" Id="Rc524d6e4f592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35576ac84242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6980fbf2b45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c47e798e3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99227ceaa4e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ea73ad5c2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7db4593df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c8ceed56c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62954ba146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 SERVICE AS ble etablert [år] og holder til i Fonnes.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543 292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1 660 620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2 217 371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5953 Fonnes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891 009 402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KVINGE SERVICE AS</a:t>
            </a:r>
          </a:p>
        </p:txBody>
      </p:sp>
    </p:spTree>
  </p:cSld>
  <p:clrMapOvr>
    <a:masterClrMapping xmlns:a="http://schemas.openxmlformats.org/drawingml/2006/main"/>
  </p:clrMapOvr>
</p:sld>
</file>