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13b7e3a57e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55f76064ce475c"/>
  </p:sldMasterIdLst>
  <p:sldIdLst>
    <p:sldId xmlns:r="http://schemas.openxmlformats.org/officeDocument/2006/relationships" id="256" r:id="Rb2ff93a2b54e454a"/>
    <p:sldId xmlns:r="http://schemas.openxmlformats.org/officeDocument/2006/relationships" id="257" r:id="R5306f38ee7404f58"/>
    <p:sldId xmlns:r="http://schemas.openxmlformats.org/officeDocument/2006/relationships" id="258" r:id="R8b28e463ef3d46a6"/>
    <p:sldId xmlns:r="http://schemas.openxmlformats.org/officeDocument/2006/relationships" id="259" r:id="R58c1124c5c684dbd"/>
    <p:sldId xmlns:r="http://schemas.openxmlformats.org/officeDocument/2006/relationships" id="260" r:id="R42bab2db494c40a8"/>
    <p:sldId xmlns:r="http://schemas.openxmlformats.org/officeDocument/2006/relationships" id="261" r:id="R93f55f95c5e14a5b"/>
    <p:sldId xmlns:r="http://schemas.openxmlformats.org/officeDocument/2006/relationships" id="262" r:id="R9c1b208d5f654b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5f76064ce475c" /><Relationship Type="http://schemas.openxmlformats.org/officeDocument/2006/relationships/slide" Target="/ppt/slides/slide1.xml" Id="Rb2ff93a2b54e454a" /><Relationship Type="http://schemas.openxmlformats.org/officeDocument/2006/relationships/slide" Target="/ppt/slides/slide2.xml" Id="R5306f38ee7404f58" /><Relationship Type="http://schemas.openxmlformats.org/officeDocument/2006/relationships/slide" Target="/ppt/slides/slide3.xml" Id="R8b28e463ef3d46a6" /><Relationship Type="http://schemas.openxmlformats.org/officeDocument/2006/relationships/slide" Target="/ppt/slides/slide4.xml" Id="R58c1124c5c684dbd" /><Relationship Type="http://schemas.openxmlformats.org/officeDocument/2006/relationships/slide" Target="/ppt/slides/slide5.xml" Id="R42bab2db494c40a8" /><Relationship Type="http://schemas.openxmlformats.org/officeDocument/2006/relationships/slide" Target="/ppt/slides/slide6.xml" Id="R93f55f95c5e14a5b" /><Relationship Type="http://schemas.openxmlformats.org/officeDocument/2006/relationships/slide" Target="/ppt/slides/slide7.xml" Id="R9c1b208d5f654b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73d96f6b1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17703990a4f05" /><Relationship Type="http://schemas.openxmlformats.org/officeDocument/2006/relationships/theme" Target="/ppt/slideMasters/theme/theme1.xml" Id="Rfe773fe807a1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017703990a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eaabf4e24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7016e3c89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d397bf4054b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28859f12e4c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1d56462a5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a02797a2b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33995cfc0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KNABEN 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KNABEN HYTTER AS ble etablert [år] og holder til i Kvinlog.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1 307 581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3 345 322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I. HUNSBEDT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Gunsteinsli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4473 Kvinlog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890 973 582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KNABEN HYTTER AS</a:t>
            </a:r>
          </a:p>
        </p:txBody>
      </p:sp>
    </p:spTree>
  </p:cSld>
  <p:clrMapOvr>
    <a:masterClrMapping xmlns:a="http://schemas.openxmlformats.org/drawingml/2006/main"/>
  </p:clrMapOvr>
</p:sld>
</file>