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15fe6c9fc45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5f7dafaefc44d7"/>
  </p:sldMasterIdLst>
  <p:sldIdLst>
    <p:sldId xmlns:r="http://schemas.openxmlformats.org/officeDocument/2006/relationships" id="256" r:id="Rf4ac557c3982458b"/>
    <p:sldId xmlns:r="http://schemas.openxmlformats.org/officeDocument/2006/relationships" id="257" r:id="Ra84e6f0b144047a4"/>
    <p:sldId xmlns:r="http://schemas.openxmlformats.org/officeDocument/2006/relationships" id="258" r:id="R7caa32e65c664e5c"/>
    <p:sldId xmlns:r="http://schemas.openxmlformats.org/officeDocument/2006/relationships" id="259" r:id="R6bdb547313a141fd"/>
    <p:sldId xmlns:r="http://schemas.openxmlformats.org/officeDocument/2006/relationships" id="260" r:id="R7e32e40aa3de456a"/>
    <p:sldId xmlns:r="http://schemas.openxmlformats.org/officeDocument/2006/relationships" id="261" r:id="R5eea9d3f143d40e0"/>
    <p:sldId xmlns:r="http://schemas.openxmlformats.org/officeDocument/2006/relationships" id="262" r:id="R86b9d6458e30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f7dafaefc44d7" /><Relationship Type="http://schemas.openxmlformats.org/officeDocument/2006/relationships/slide" Target="/ppt/slides/slide1.xml" Id="Rf4ac557c3982458b" /><Relationship Type="http://schemas.openxmlformats.org/officeDocument/2006/relationships/slide" Target="/ppt/slides/slide2.xml" Id="Ra84e6f0b144047a4" /><Relationship Type="http://schemas.openxmlformats.org/officeDocument/2006/relationships/slide" Target="/ppt/slides/slide3.xml" Id="R7caa32e65c664e5c" /><Relationship Type="http://schemas.openxmlformats.org/officeDocument/2006/relationships/slide" Target="/ppt/slides/slide4.xml" Id="R6bdb547313a141fd" /><Relationship Type="http://schemas.openxmlformats.org/officeDocument/2006/relationships/slide" Target="/ppt/slides/slide5.xml" Id="R7e32e40aa3de456a" /><Relationship Type="http://schemas.openxmlformats.org/officeDocument/2006/relationships/slide" Target="/ppt/slides/slide6.xml" Id="R5eea9d3f143d40e0" /><Relationship Type="http://schemas.openxmlformats.org/officeDocument/2006/relationships/slide" Target="/ppt/slides/slide7.xml" Id="R86b9d6458e30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be3debcef49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b232ba0ce4604" /><Relationship Type="http://schemas.openxmlformats.org/officeDocument/2006/relationships/theme" Target="/ppt/slideMasters/theme/theme1.xml" Id="Rbdaeab2579f04e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1b232ba0ce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53b099d1848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484aae9a048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a95aa8878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68ebf286244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ffb931554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0cba3ddb940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372b9af17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MILEPEL BUSINESS HUB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MILEPEL BUSINESS HUB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1 350 199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−1 442 597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4 699 516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MILEPEL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23C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890 793 452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