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9198274fa53439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87357590cfa4be4"/>
  </p:sldMasterIdLst>
  <p:sldIdLst>
    <p:sldId xmlns:r="http://schemas.openxmlformats.org/officeDocument/2006/relationships" id="256" r:id="Rebcf5e53c5b74501"/>
    <p:sldId xmlns:r="http://schemas.openxmlformats.org/officeDocument/2006/relationships" id="257" r:id="R4c8bd124c56f4eaf"/>
    <p:sldId xmlns:r="http://schemas.openxmlformats.org/officeDocument/2006/relationships" id="258" r:id="R1a4c0dee5e6d4376"/>
    <p:sldId xmlns:r="http://schemas.openxmlformats.org/officeDocument/2006/relationships" id="259" r:id="Rdb84573bdfce49c0"/>
    <p:sldId xmlns:r="http://schemas.openxmlformats.org/officeDocument/2006/relationships" id="260" r:id="R39203a37418f4f08"/>
    <p:sldId xmlns:r="http://schemas.openxmlformats.org/officeDocument/2006/relationships" id="261" r:id="R509f1b1624d34d1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7357590cfa4be4" /><Relationship Type="http://schemas.openxmlformats.org/officeDocument/2006/relationships/slide" Target="/ppt/slides/slide1.xml" Id="Rebcf5e53c5b74501" /><Relationship Type="http://schemas.openxmlformats.org/officeDocument/2006/relationships/slide" Target="/ppt/slides/slide2.xml" Id="R4c8bd124c56f4eaf" /><Relationship Type="http://schemas.openxmlformats.org/officeDocument/2006/relationships/slide" Target="/ppt/slides/slide3.xml" Id="R1a4c0dee5e6d4376" /><Relationship Type="http://schemas.openxmlformats.org/officeDocument/2006/relationships/slide" Target="/ppt/slides/slide4.xml" Id="Rdb84573bdfce49c0" /><Relationship Type="http://schemas.openxmlformats.org/officeDocument/2006/relationships/slide" Target="/ppt/slides/slide5.xml" Id="R39203a37418f4f08" /><Relationship Type="http://schemas.openxmlformats.org/officeDocument/2006/relationships/slide" Target="/ppt/slides/slide6.xml" Id="R509f1b1624d34d1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1d9fcf02e34d1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4ce0a9f97348d9" /><Relationship Type="http://schemas.openxmlformats.org/officeDocument/2006/relationships/theme" Target="/ppt/slideMasters/theme/theme1.xml" Id="R4d6583cfda3a4a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d4ce0a9f97348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243ebd1d5e48e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81b23ec331465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8403de12f74b1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b0c491dfa54fe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0bcf3f357245e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135bd871584f9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PLATON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PLATON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PLATON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PLATON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PLATON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PLATON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97 240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−77 086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−76 214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−1 294 264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9 038 697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PLATON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890 728 812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PLATON EIENDOM AS</a:t>
            </a:r>
          </a:p>
        </p:txBody>
      </p:sp>
    </p:spTree>
  </p:cSld>
  <p:clrMapOvr>
    <a:masterClrMapping xmlns:a="http://schemas.openxmlformats.org/drawingml/2006/main"/>
  </p:clrMapOvr>
</p:sld>
</file>