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4a27413b254b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f069e0b10147e1"/>
  </p:sldMasterIdLst>
  <p:sldIdLst>
    <p:sldId xmlns:r="http://schemas.openxmlformats.org/officeDocument/2006/relationships" id="256" r:id="R12370beca2364999"/>
    <p:sldId xmlns:r="http://schemas.openxmlformats.org/officeDocument/2006/relationships" id="257" r:id="Rf7a4637aaae6413b"/>
    <p:sldId xmlns:r="http://schemas.openxmlformats.org/officeDocument/2006/relationships" id="258" r:id="R295bf2fbdb3147c1"/>
    <p:sldId xmlns:r="http://schemas.openxmlformats.org/officeDocument/2006/relationships" id="259" r:id="Rd5ccdb3c6bcf4ad4"/>
    <p:sldId xmlns:r="http://schemas.openxmlformats.org/officeDocument/2006/relationships" id="260" r:id="R6f066bd438ef4d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f069e0b10147e1" /><Relationship Type="http://schemas.openxmlformats.org/officeDocument/2006/relationships/slide" Target="/ppt/slides/slide1.xml" Id="R12370beca2364999" /><Relationship Type="http://schemas.openxmlformats.org/officeDocument/2006/relationships/slide" Target="/ppt/slides/slide2.xml" Id="Rf7a4637aaae6413b" /><Relationship Type="http://schemas.openxmlformats.org/officeDocument/2006/relationships/slide" Target="/ppt/slides/slide3.xml" Id="R295bf2fbdb3147c1" /><Relationship Type="http://schemas.openxmlformats.org/officeDocument/2006/relationships/slide" Target="/ppt/slides/slide4.xml" Id="Rd5ccdb3c6bcf4ad4" /><Relationship Type="http://schemas.openxmlformats.org/officeDocument/2006/relationships/slide" Target="/ppt/slides/slide5.xml" Id="R6f066bd438ef4d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84e001225448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bb158cdc24f8a" /><Relationship Type="http://schemas.openxmlformats.org/officeDocument/2006/relationships/theme" Target="/ppt/slideMasters/theme/theme1.xml" Id="R5adc72e22d5d42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abb158cdc24f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74600363e41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82f98f69d46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7ea46637a45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88cd330b449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0d4f871c942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ENERGY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ENERGY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ENERGY GROUP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ENERGY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ENERGY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ENERGY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890 697 542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ENERGY GROUP AS</a:t>
            </a:r>
          </a:p>
        </p:txBody>
      </p:sp>
    </p:spTree>
  </p:cSld>
  <p:clrMapOvr>
    <a:masterClrMapping xmlns:a="http://schemas.openxmlformats.org/drawingml/2006/main"/>
  </p:clrMapOvr>
</p:sld>
</file>