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a18cf9a76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24058df254fb6"/>
  </p:sldMasterIdLst>
  <p:sldIdLst>
    <p:sldId xmlns:r="http://schemas.openxmlformats.org/officeDocument/2006/relationships" id="256" r:id="R0549b095fa1e4904"/>
    <p:sldId xmlns:r="http://schemas.openxmlformats.org/officeDocument/2006/relationships" id="257" r:id="R23c739977ff94cd8"/>
    <p:sldId xmlns:r="http://schemas.openxmlformats.org/officeDocument/2006/relationships" id="258" r:id="R4e7d28e94ecf4a39"/>
    <p:sldId xmlns:r="http://schemas.openxmlformats.org/officeDocument/2006/relationships" id="259" r:id="R1e751b18adee4a88"/>
    <p:sldId xmlns:r="http://schemas.openxmlformats.org/officeDocument/2006/relationships" id="260" r:id="R0f0b4b33859c4ac4"/>
    <p:sldId xmlns:r="http://schemas.openxmlformats.org/officeDocument/2006/relationships" id="261" r:id="Ra9678a371cfb4ae2"/>
    <p:sldId xmlns:r="http://schemas.openxmlformats.org/officeDocument/2006/relationships" id="262" r:id="Rb299969e150f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24058df254fb6" /><Relationship Type="http://schemas.openxmlformats.org/officeDocument/2006/relationships/slide" Target="/ppt/slides/slide1.xml" Id="R0549b095fa1e4904" /><Relationship Type="http://schemas.openxmlformats.org/officeDocument/2006/relationships/slide" Target="/ppt/slides/slide2.xml" Id="R23c739977ff94cd8" /><Relationship Type="http://schemas.openxmlformats.org/officeDocument/2006/relationships/slide" Target="/ppt/slides/slide3.xml" Id="R4e7d28e94ecf4a39" /><Relationship Type="http://schemas.openxmlformats.org/officeDocument/2006/relationships/slide" Target="/ppt/slides/slide4.xml" Id="R1e751b18adee4a88" /><Relationship Type="http://schemas.openxmlformats.org/officeDocument/2006/relationships/slide" Target="/ppt/slides/slide5.xml" Id="R0f0b4b33859c4ac4" /><Relationship Type="http://schemas.openxmlformats.org/officeDocument/2006/relationships/slide" Target="/ppt/slides/slide6.xml" Id="Ra9678a371cfb4ae2" /><Relationship Type="http://schemas.openxmlformats.org/officeDocument/2006/relationships/slide" Target="/ppt/slides/slide7.xml" Id="Rb299969e150f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10e2755ba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60b6b0ceb4d57" /><Relationship Type="http://schemas.openxmlformats.org/officeDocument/2006/relationships/theme" Target="/ppt/slideMasters/theme/theme1.xml" Id="R4b305eed7cd948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60b6b0ceb4d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2221be7ee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d6322454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e3b84a0c341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fe81b72f4c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8afab65be49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ac9b85a7c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4bf6121f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SIDDIS PILOT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SIDDIS PILOT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2 161 290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KRISTIN MELING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890 633 242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PILOT AS</a:t>
            </a:r>
          </a:p>
        </p:txBody>
      </p:sp>
    </p:spTree>
  </p:cSld>
  <p:clrMapOvr>
    <a:masterClrMapping xmlns:a="http://schemas.openxmlformats.org/drawingml/2006/main"/>
  </p:clrMapOvr>
</p:sld>
</file>