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3417c3cfb4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fa5fe16174233"/>
  </p:sldMasterIdLst>
  <p:sldIdLst>
    <p:sldId xmlns:r="http://schemas.openxmlformats.org/officeDocument/2006/relationships" id="256" r:id="R0d391348ee9c47b0"/>
    <p:sldId xmlns:r="http://schemas.openxmlformats.org/officeDocument/2006/relationships" id="257" r:id="R49816386555a4325"/>
    <p:sldId xmlns:r="http://schemas.openxmlformats.org/officeDocument/2006/relationships" id="258" r:id="R66e0f903a51d48c3"/>
    <p:sldId xmlns:r="http://schemas.openxmlformats.org/officeDocument/2006/relationships" id="259" r:id="R3ca8f89b93ea4943"/>
    <p:sldId xmlns:r="http://schemas.openxmlformats.org/officeDocument/2006/relationships" id="260" r:id="R68b5f8286f664b23"/>
    <p:sldId xmlns:r="http://schemas.openxmlformats.org/officeDocument/2006/relationships" id="261" r:id="R39eb9e5f7572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fa5fe16174233" /><Relationship Type="http://schemas.openxmlformats.org/officeDocument/2006/relationships/slide" Target="/ppt/slides/slide1.xml" Id="R0d391348ee9c47b0" /><Relationship Type="http://schemas.openxmlformats.org/officeDocument/2006/relationships/slide" Target="/ppt/slides/slide2.xml" Id="R49816386555a4325" /><Relationship Type="http://schemas.openxmlformats.org/officeDocument/2006/relationships/slide" Target="/ppt/slides/slide3.xml" Id="R66e0f903a51d48c3" /><Relationship Type="http://schemas.openxmlformats.org/officeDocument/2006/relationships/slide" Target="/ppt/slides/slide4.xml" Id="R3ca8f89b93ea4943" /><Relationship Type="http://schemas.openxmlformats.org/officeDocument/2006/relationships/slide" Target="/ppt/slides/slide5.xml" Id="R68b5f8286f664b23" /><Relationship Type="http://schemas.openxmlformats.org/officeDocument/2006/relationships/slide" Target="/ppt/slides/slide6.xml" Id="R39eb9e5f7572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597e67b7d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b57c196d24cf8" /><Relationship Type="http://schemas.openxmlformats.org/officeDocument/2006/relationships/theme" Target="/ppt/slideMasters/theme/theme1.xml" Id="R2ae8745818c0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b57c196d2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64654cc3e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f5c4088943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021193d54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3845d85ca48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07c78df9c4c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3ca562fc3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1 928 264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14 983 352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890 590 462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 EIENDOM AS</a:t>
            </a:r>
          </a:p>
        </p:txBody>
      </p:sp>
    </p:spTree>
  </p:cSld>
  <p:clrMapOvr>
    <a:masterClrMapping xmlns:a="http://schemas.openxmlformats.org/drawingml/2006/main"/>
  </p:clrMapOvr>
</p:sld>
</file>