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1e82ebd174b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62cf4ba694154"/>
  </p:sldMasterIdLst>
  <p:sldIdLst>
    <p:sldId xmlns:r="http://schemas.openxmlformats.org/officeDocument/2006/relationships" id="256" r:id="Rbbfcbdde42e84b6b"/>
    <p:sldId xmlns:r="http://schemas.openxmlformats.org/officeDocument/2006/relationships" id="257" r:id="Raee34b8a470b4761"/>
    <p:sldId xmlns:r="http://schemas.openxmlformats.org/officeDocument/2006/relationships" id="258" r:id="R060e0b9b2cdf472f"/>
    <p:sldId xmlns:r="http://schemas.openxmlformats.org/officeDocument/2006/relationships" id="259" r:id="Rbd15c948c6e34271"/>
    <p:sldId xmlns:r="http://schemas.openxmlformats.org/officeDocument/2006/relationships" id="260" r:id="R1bce10b050a5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62cf4ba694154" /><Relationship Type="http://schemas.openxmlformats.org/officeDocument/2006/relationships/slide" Target="/ppt/slides/slide1.xml" Id="Rbbfcbdde42e84b6b" /><Relationship Type="http://schemas.openxmlformats.org/officeDocument/2006/relationships/slide" Target="/ppt/slides/slide2.xml" Id="Raee34b8a470b4761" /><Relationship Type="http://schemas.openxmlformats.org/officeDocument/2006/relationships/slide" Target="/ppt/slides/slide3.xml" Id="R060e0b9b2cdf472f" /><Relationship Type="http://schemas.openxmlformats.org/officeDocument/2006/relationships/slide" Target="/ppt/slides/slide4.xml" Id="Rbd15c948c6e34271" /><Relationship Type="http://schemas.openxmlformats.org/officeDocument/2006/relationships/slide" Target="/ppt/slides/slide5.xml" Id="R1bce10b050a5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adc7961c4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3a01071df4652" /><Relationship Type="http://schemas.openxmlformats.org/officeDocument/2006/relationships/theme" Target="/ppt/slideMasters/theme/theme1.xml" Id="R0cb3b8dc16f8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3a01071df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90e962f3d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68e72f5c6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321e1572149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59eaac4ac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4b2d9819543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SNEKKER-ERIKSEN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SNEKKER-ERIKSEN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SNEKKER-ERIKSEN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SNEKKER-ERIKSEN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SNEKKER-ERIKSEN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SNEKKER-ERIKSEN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890 469 302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SNEKKER-ERIKSEN AS</a:t>
            </a:r>
          </a:p>
        </p:txBody>
      </p:sp>
    </p:spTree>
  </p:cSld>
  <p:clrMapOvr>
    <a:masterClrMapping xmlns:a="http://schemas.openxmlformats.org/drawingml/2006/main"/>
  </p:clrMapOvr>
</p:sld>
</file>