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160f09054548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127b956c742e1"/>
  </p:sldMasterIdLst>
  <p:sldIdLst>
    <p:sldId xmlns:r="http://schemas.openxmlformats.org/officeDocument/2006/relationships" id="256" r:id="R0cf6cf5afd1f413c"/>
    <p:sldId xmlns:r="http://schemas.openxmlformats.org/officeDocument/2006/relationships" id="257" r:id="R51608a61c279411b"/>
    <p:sldId xmlns:r="http://schemas.openxmlformats.org/officeDocument/2006/relationships" id="258" r:id="Ra5196cd8579d4b7b"/>
    <p:sldId xmlns:r="http://schemas.openxmlformats.org/officeDocument/2006/relationships" id="259" r:id="Rdd8118b749574c4f"/>
    <p:sldId xmlns:r="http://schemas.openxmlformats.org/officeDocument/2006/relationships" id="260" r:id="R53c9957fb98543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127b956c742e1" /><Relationship Type="http://schemas.openxmlformats.org/officeDocument/2006/relationships/slide" Target="/ppt/slides/slide1.xml" Id="R0cf6cf5afd1f413c" /><Relationship Type="http://schemas.openxmlformats.org/officeDocument/2006/relationships/slide" Target="/ppt/slides/slide2.xml" Id="R51608a61c279411b" /><Relationship Type="http://schemas.openxmlformats.org/officeDocument/2006/relationships/slide" Target="/ppt/slides/slide3.xml" Id="Ra5196cd8579d4b7b" /><Relationship Type="http://schemas.openxmlformats.org/officeDocument/2006/relationships/slide" Target="/ppt/slides/slide4.xml" Id="Rdd8118b749574c4f" /><Relationship Type="http://schemas.openxmlformats.org/officeDocument/2006/relationships/slide" Target="/ppt/slides/slide5.xml" Id="R53c9957fb98543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0639f6745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23e351751431e" /><Relationship Type="http://schemas.openxmlformats.org/officeDocument/2006/relationships/theme" Target="/ppt/slideMasters/theme/theme1.xml" Id="Rc6c85139435d41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f23e35175143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72b384437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e42bcb8b14e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21e2548844d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ac00f1c4345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d475917d04b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MYKINGKRYSSET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MYKINGKRYSSET SA ble etablert [år] og holder til i Myking.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v/Jan-Sølve Fimland, Hellebrekkene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5957 Myking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890 212 832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