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85e0c7f7ba49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bb24ddee234f1a"/>
  </p:sldMasterIdLst>
  <p:sldIdLst>
    <p:sldId xmlns:r="http://schemas.openxmlformats.org/officeDocument/2006/relationships" id="256" r:id="Rf94c2735edfb4bbd"/>
    <p:sldId xmlns:r="http://schemas.openxmlformats.org/officeDocument/2006/relationships" id="257" r:id="Re59bedf7b0844422"/>
    <p:sldId xmlns:r="http://schemas.openxmlformats.org/officeDocument/2006/relationships" id="258" r:id="R8a004544c56145e5"/>
    <p:sldId xmlns:r="http://schemas.openxmlformats.org/officeDocument/2006/relationships" id="259" r:id="R99edab7db45347f8"/>
    <p:sldId xmlns:r="http://schemas.openxmlformats.org/officeDocument/2006/relationships" id="260" r:id="R9a4c8826730243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bb24ddee234f1a" /><Relationship Type="http://schemas.openxmlformats.org/officeDocument/2006/relationships/slide" Target="/ppt/slides/slide1.xml" Id="Rf94c2735edfb4bbd" /><Relationship Type="http://schemas.openxmlformats.org/officeDocument/2006/relationships/slide" Target="/ppt/slides/slide2.xml" Id="Re59bedf7b0844422" /><Relationship Type="http://schemas.openxmlformats.org/officeDocument/2006/relationships/slide" Target="/ppt/slides/slide3.xml" Id="R8a004544c56145e5" /><Relationship Type="http://schemas.openxmlformats.org/officeDocument/2006/relationships/slide" Target="/ppt/slides/slide4.xml" Id="R99edab7db45347f8" /><Relationship Type="http://schemas.openxmlformats.org/officeDocument/2006/relationships/slide" Target="/ppt/slides/slide5.xml" Id="R9a4c8826730243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f710cca9c144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190872f3242de" /><Relationship Type="http://schemas.openxmlformats.org/officeDocument/2006/relationships/theme" Target="/ppt/slideMasters/theme/theme1.xml" Id="R28756f09fb9643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8190872f3242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fa449ee8042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35cbededd48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5ebabedd947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23888cdb343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6b21f6b7d45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QUICK-STOP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QUICK-STOP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QUICK-STOP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QUICK-STOP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QUICK-STOP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QUICK-STOP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890 100 422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QUICK-STOP TRANSPORT AS</a:t>
            </a:r>
          </a:p>
        </p:txBody>
      </p:sp>
    </p:spTree>
  </p:cSld>
  <p:clrMapOvr>
    <a:masterClrMapping xmlns:a="http://schemas.openxmlformats.org/drawingml/2006/main"/>
  </p:clrMapOvr>
</p:sld>
</file>