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576200f0f0b454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d1bed1a55c6499e"/>
  </p:sldMasterIdLst>
  <p:sldIdLst>
    <p:sldId xmlns:r="http://schemas.openxmlformats.org/officeDocument/2006/relationships" id="256" r:id="Reb880cd0dd794a5b"/>
    <p:sldId xmlns:r="http://schemas.openxmlformats.org/officeDocument/2006/relationships" id="257" r:id="R703bd51c46bc4e9c"/>
    <p:sldId xmlns:r="http://schemas.openxmlformats.org/officeDocument/2006/relationships" id="258" r:id="R42c939afdda045b1"/>
    <p:sldId xmlns:r="http://schemas.openxmlformats.org/officeDocument/2006/relationships" id="259" r:id="Ra186914b11dc4eb9"/>
    <p:sldId xmlns:r="http://schemas.openxmlformats.org/officeDocument/2006/relationships" id="260" r:id="R232b25f1e3cf47c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d1bed1a55c6499e" /><Relationship Type="http://schemas.openxmlformats.org/officeDocument/2006/relationships/slide" Target="/ppt/slides/slide1.xml" Id="Reb880cd0dd794a5b" /><Relationship Type="http://schemas.openxmlformats.org/officeDocument/2006/relationships/slide" Target="/ppt/slides/slide2.xml" Id="R703bd51c46bc4e9c" /><Relationship Type="http://schemas.openxmlformats.org/officeDocument/2006/relationships/slide" Target="/ppt/slides/slide3.xml" Id="R42c939afdda045b1" /><Relationship Type="http://schemas.openxmlformats.org/officeDocument/2006/relationships/slide" Target="/ppt/slides/slide4.xml" Id="Ra186914b11dc4eb9" /><Relationship Type="http://schemas.openxmlformats.org/officeDocument/2006/relationships/slide" Target="/ppt/slides/slide5.xml" Id="R232b25f1e3cf47c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ca40b918e3f42f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9554f1b9f444c3" /><Relationship Type="http://schemas.openxmlformats.org/officeDocument/2006/relationships/theme" Target="/ppt/slideMasters/theme/theme1.xml" Id="R844e0f88e89a459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39554f1b9f444c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20bcc8d7f0477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f924be75be406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de4a51be5140a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a36b994f004df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df71e2447d49d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ANTON SPORT LILLESTRØM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ANTON SPORT LILLESTRØM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ANTON SPORT LILLESTRØM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ANTON SPORT LILLESTRØM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ANTON SPORT LILLESTRØM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ANTON SPORT LILLESTRØM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890 028 772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ANTON SPORT LILLESTRØM AS</a:t>
            </a:r>
          </a:p>
        </p:txBody>
      </p:sp>
    </p:spTree>
  </p:cSld>
  <p:clrMapOvr>
    <a:masterClrMapping xmlns:a="http://schemas.openxmlformats.org/drawingml/2006/main"/>
  </p:clrMapOvr>
</p:sld>
</file>