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d0029c5f34b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31c9959f7497d"/>
  </p:sldMasterIdLst>
  <p:sldIdLst>
    <p:sldId xmlns:r="http://schemas.openxmlformats.org/officeDocument/2006/relationships" id="256" r:id="Rbe6125f7c9d74691"/>
    <p:sldId xmlns:r="http://schemas.openxmlformats.org/officeDocument/2006/relationships" id="257" r:id="R68b97ff7ec914abc"/>
    <p:sldId xmlns:r="http://schemas.openxmlformats.org/officeDocument/2006/relationships" id="258" r:id="R17a684ab7b9e47d5"/>
    <p:sldId xmlns:r="http://schemas.openxmlformats.org/officeDocument/2006/relationships" id="259" r:id="R90a9c01d72e24032"/>
    <p:sldId xmlns:r="http://schemas.openxmlformats.org/officeDocument/2006/relationships" id="260" r:id="R4ba899b4b1ab4548"/>
    <p:sldId xmlns:r="http://schemas.openxmlformats.org/officeDocument/2006/relationships" id="261" r:id="R198600c2f8ee4935"/>
    <p:sldId xmlns:r="http://schemas.openxmlformats.org/officeDocument/2006/relationships" id="262" r:id="Rc7a3117f87e5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31c9959f7497d" /><Relationship Type="http://schemas.openxmlformats.org/officeDocument/2006/relationships/slide" Target="/ppt/slides/slide1.xml" Id="Rbe6125f7c9d74691" /><Relationship Type="http://schemas.openxmlformats.org/officeDocument/2006/relationships/slide" Target="/ppt/slides/slide2.xml" Id="R68b97ff7ec914abc" /><Relationship Type="http://schemas.openxmlformats.org/officeDocument/2006/relationships/slide" Target="/ppt/slides/slide3.xml" Id="R17a684ab7b9e47d5" /><Relationship Type="http://schemas.openxmlformats.org/officeDocument/2006/relationships/slide" Target="/ppt/slides/slide4.xml" Id="R90a9c01d72e24032" /><Relationship Type="http://schemas.openxmlformats.org/officeDocument/2006/relationships/slide" Target="/ppt/slides/slide5.xml" Id="R4ba899b4b1ab4548" /><Relationship Type="http://schemas.openxmlformats.org/officeDocument/2006/relationships/slide" Target="/ppt/slides/slide6.xml" Id="R198600c2f8ee4935" /><Relationship Type="http://schemas.openxmlformats.org/officeDocument/2006/relationships/slide" Target="/ppt/slides/slide7.xml" Id="Rc7a3117f87e5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ef18e478342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c6b634b74a6c" /><Relationship Type="http://schemas.openxmlformats.org/officeDocument/2006/relationships/theme" Target="/ppt/slideMasters/theme/theme1.xml" Id="R60f7a74f5d99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72c6b634b7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3a5eb2793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e0819425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6f819b0f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29d66e17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969223653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85c9c4b8d45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e054327d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ABZ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ABZ EIENDOM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2 391 917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SETERMOEN MOTTAK AS  –  74,7 %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BJØRKLI KURT HÅKON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HAJZERI SAMI  –  12,7 %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Eknesveien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889 741 872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ABZ EIENDOM AS</a:t>
            </a:r>
          </a:p>
        </p:txBody>
      </p:sp>
    </p:spTree>
  </p:cSld>
  <p:clrMapOvr>
    <a:masterClrMapping xmlns:a="http://schemas.openxmlformats.org/drawingml/2006/main"/>
  </p:clrMapOvr>
</p:sld>
</file>