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023872c56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7bf3426374405"/>
  </p:sldMasterIdLst>
  <p:sldIdLst>
    <p:sldId xmlns:r="http://schemas.openxmlformats.org/officeDocument/2006/relationships" id="256" r:id="Rd0c55b3192bf4262"/>
    <p:sldId xmlns:r="http://schemas.openxmlformats.org/officeDocument/2006/relationships" id="257" r:id="R19cca321a69144be"/>
    <p:sldId xmlns:r="http://schemas.openxmlformats.org/officeDocument/2006/relationships" id="258" r:id="Redb84cd6e8dc423e"/>
    <p:sldId xmlns:r="http://schemas.openxmlformats.org/officeDocument/2006/relationships" id="259" r:id="Rd2dde7ef583f4ed4"/>
    <p:sldId xmlns:r="http://schemas.openxmlformats.org/officeDocument/2006/relationships" id="260" r:id="R2cc7eb5a35324980"/>
    <p:sldId xmlns:r="http://schemas.openxmlformats.org/officeDocument/2006/relationships" id="261" r:id="R158f5a55162244fe"/>
    <p:sldId xmlns:r="http://schemas.openxmlformats.org/officeDocument/2006/relationships" id="262" r:id="R44e87c7a5310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7bf3426374405" /><Relationship Type="http://schemas.openxmlformats.org/officeDocument/2006/relationships/slide" Target="/ppt/slides/slide1.xml" Id="Rd0c55b3192bf4262" /><Relationship Type="http://schemas.openxmlformats.org/officeDocument/2006/relationships/slide" Target="/ppt/slides/slide2.xml" Id="R19cca321a69144be" /><Relationship Type="http://schemas.openxmlformats.org/officeDocument/2006/relationships/slide" Target="/ppt/slides/slide3.xml" Id="Redb84cd6e8dc423e" /><Relationship Type="http://schemas.openxmlformats.org/officeDocument/2006/relationships/slide" Target="/ppt/slides/slide4.xml" Id="Rd2dde7ef583f4ed4" /><Relationship Type="http://schemas.openxmlformats.org/officeDocument/2006/relationships/slide" Target="/ppt/slides/slide5.xml" Id="R2cc7eb5a35324980" /><Relationship Type="http://schemas.openxmlformats.org/officeDocument/2006/relationships/slide" Target="/ppt/slides/slide6.xml" Id="R158f5a55162244fe" /><Relationship Type="http://schemas.openxmlformats.org/officeDocument/2006/relationships/slide" Target="/ppt/slides/slide7.xml" Id="R44e87c7a5310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0b7e7baaa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f724622c4b35" /><Relationship Type="http://schemas.openxmlformats.org/officeDocument/2006/relationships/theme" Target="/ppt/slideMasters/theme/theme1.xml" Id="R11b9449dd20f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7f724622c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fe85425e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4580938a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40921a17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02ff0fe20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7e00d8cab40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bffb4875f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b60cc3a9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ANNE 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SÆGROV STEIN ODDVAR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