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ca00f3370141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dcb2295f2d413e"/>
  </p:sldMasterIdLst>
  <p:sldIdLst>
    <p:sldId xmlns:r="http://schemas.openxmlformats.org/officeDocument/2006/relationships" id="256" r:id="Ra94c6e3ae941498d"/>
    <p:sldId xmlns:r="http://schemas.openxmlformats.org/officeDocument/2006/relationships" id="257" r:id="Rb6a704a4706e4d3e"/>
    <p:sldId xmlns:r="http://schemas.openxmlformats.org/officeDocument/2006/relationships" id="258" r:id="R0f9b3a5f078a4c74"/>
    <p:sldId xmlns:r="http://schemas.openxmlformats.org/officeDocument/2006/relationships" id="259" r:id="Rf7c8abdfc52947ff"/>
    <p:sldId xmlns:r="http://schemas.openxmlformats.org/officeDocument/2006/relationships" id="260" r:id="Rbbefbc9c090f4121"/>
    <p:sldId xmlns:r="http://schemas.openxmlformats.org/officeDocument/2006/relationships" id="261" r:id="R3a1932ec1a5943db"/>
    <p:sldId xmlns:r="http://schemas.openxmlformats.org/officeDocument/2006/relationships" id="262" r:id="R1c786403ae5b46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dcb2295f2d413e" /><Relationship Type="http://schemas.openxmlformats.org/officeDocument/2006/relationships/slide" Target="/ppt/slides/slide1.xml" Id="Ra94c6e3ae941498d" /><Relationship Type="http://schemas.openxmlformats.org/officeDocument/2006/relationships/slide" Target="/ppt/slides/slide2.xml" Id="Rb6a704a4706e4d3e" /><Relationship Type="http://schemas.openxmlformats.org/officeDocument/2006/relationships/slide" Target="/ppt/slides/slide3.xml" Id="R0f9b3a5f078a4c74" /><Relationship Type="http://schemas.openxmlformats.org/officeDocument/2006/relationships/slide" Target="/ppt/slides/slide4.xml" Id="Rf7c8abdfc52947ff" /><Relationship Type="http://schemas.openxmlformats.org/officeDocument/2006/relationships/slide" Target="/ppt/slides/slide5.xml" Id="Rbbefbc9c090f4121" /><Relationship Type="http://schemas.openxmlformats.org/officeDocument/2006/relationships/slide" Target="/ppt/slides/slide6.xml" Id="R3a1932ec1a5943db" /><Relationship Type="http://schemas.openxmlformats.org/officeDocument/2006/relationships/slide" Target="/ppt/slides/slide7.xml" Id="R1c786403ae5b46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ca41c8536d47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c8b2a60524f93" /><Relationship Type="http://schemas.openxmlformats.org/officeDocument/2006/relationships/theme" Target="/ppt/slideMasters/theme/theme1.xml" Id="R84956dfb79ca42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8c8b2a60524f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02c3f89cc41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6c07d7f6947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aba7549c94a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6be98a3754a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6fa1663954c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fa82f091540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953a216d243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AIR-TECH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AIR-TECH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17 200 725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362 509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6 827 079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 OG BYGG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THUE KAY OVE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BJØRKVOLD RUNE WILLARD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OMK HOLDING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889 558 652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