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53e9f6fcb41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b3a420ac6d4b92"/>
  </p:sldMasterIdLst>
  <p:sldIdLst>
    <p:sldId xmlns:r="http://schemas.openxmlformats.org/officeDocument/2006/relationships" id="256" r:id="R365c7eb86b4341ea"/>
    <p:sldId xmlns:r="http://schemas.openxmlformats.org/officeDocument/2006/relationships" id="257" r:id="Rc5814bd7425b4af5"/>
    <p:sldId xmlns:r="http://schemas.openxmlformats.org/officeDocument/2006/relationships" id="258" r:id="R56e376843a4e42e4"/>
    <p:sldId xmlns:r="http://schemas.openxmlformats.org/officeDocument/2006/relationships" id="259" r:id="Rc008d1ce71a94e19"/>
    <p:sldId xmlns:r="http://schemas.openxmlformats.org/officeDocument/2006/relationships" id="260" r:id="R2323a08c8d68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3a420ac6d4b92" /><Relationship Type="http://schemas.openxmlformats.org/officeDocument/2006/relationships/slide" Target="/ppt/slides/slide1.xml" Id="R365c7eb86b4341ea" /><Relationship Type="http://schemas.openxmlformats.org/officeDocument/2006/relationships/slide" Target="/ppt/slides/slide2.xml" Id="Rc5814bd7425b4af5" /><Relationship Type="http://schemas.openxmlformats.org/officeDocument/2006/relationships/slide" Target="/ppt/slides/slide3.xml" Id="R56e376843a4e42e4" /><Relationship Type="http://schemas.openxmlformats.org/officeDocument/2006/relationships/slide" Target="/ppt/slides/slide4.xml" Id="Rc008d1ce71a94e19" /><Relationship Type="http://schemas.openxmlformats.org/officeDocument/2006/relationships/slide" Target="/ppt/slides/slide5.xml" Id="R2323a08c8d68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6d303304f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97620c9c54772" /><Relationship Type="http://schemas.openxmlformats.org/officeDocument/2006/relationships/theme" Target="/ppt/slideMasters/theme/theme1.xml" Id="R13543e14c875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97620c9c5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9f70d3747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3a7a3b7a8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92819e44e49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8f262afb74d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07f09ebdd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HÅNDE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HÅNDE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HÅNDE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HÅNDE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HÅNDE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HÅNDE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889 505 982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HÅNDE AS</a:t>
            </a:r>
          </a:p>
        </p:txBody>
      </p:sp>
    </p:spTree>
  </p:cSld>
  <p:clrMapOvr>
    <a:masterClrMapping xmlns:a="http://schemas.openxmlformats.org/drawingml/2006/main"/>
  </p:clrMapOvr>
</p:sld>
</file>