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9d0f22caca42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6ff4190ba94d53"/>
  </p:sldMasterIdLst>
  <p:sldIdLst>
    <p:sldId xmlns:r="http://schemas.openxmlformats.org/officeDocument/2006/relationships" id="256" r:id="R1f37571642b14bfa"/>
    <p:sldId xmlns:r="http://schemas.openxmlformats.org/officeDocument/2006/relationships" id="257" r:id="R33e1ea1761394b06"/>
    <p:sldId xmlns:r="http://schemas.openxmlformats.org/officeDocument/2006/relationships" id="258" r:id="R30f03426073b4a2d"/>
    <p:sldId xmlns:r="http://schemas.openxmlformats.org/officeDocument/2006/relationships" id="259" r:id="R357b4785000d4746"/>
    <p:sldId xmlns:r="http://schemas.openxmlformats.org/officeDocument/2006/relationships" id="260" r:id="R5aa14715d8fc4b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6ff4190ba94d53" /><Relationship Type="http://schemas.openxmlformats.org/officeDocument/2006/relationships/slide" Target="/ppt/slides/slide1.xml" Id="R1f37571642b14bfa" /><Relationship Type="http://schemas.openxmlformats.org/officeDocument/2006/relationships/slide" Target="/ppt/slides/slide2.xml" Id="R33e1ea1761394b06" /><Relationship Type="http://schemas.openxmlformats.org/officeDocument/2006/relationships/slide" Target="/ppt/slides/slide3.xml" Id="R30f03426073b4a2d" /><Relationship Type="http://schemas.openxmlformats.org/officeDocument/2006/relationships/slide" Target="/ppt/slides/slide4.xml" Id="R357b4785000d4746" /><Relationship Type="http://schemas.openxmlformats.org/officeDocument/2006/relationships/slide" Target="/ppt/slides/slide5.xml" Id="R5aa14715d8fc4b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207cdf37ca45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70fab13aa41cf" /><Relationship Type="http://schemas.openxmlformats.org/officeDocument/2006/relationships/theme" Target="/ppt/slideMasters/theme/theme1.xml" Id="Rd7b1133f297d42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c70fab13aa41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64cab0c7742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a2a5e24e243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c6dc641b44d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6e3b72ae544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fd467348044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 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 MOTOR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889 502 622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MOTOR AS</a:t>
            </a:r>
          </a:p>
        </p:txBody>
      </p:sp>
    </p:spTree>
  </p:cSld>
  <p:clrMapOvr>
    <a:masterClrMapping xmlns:a="http://schemas.openxmlformats.org/drawingml/2006/main"/>
  </p:clrMapOvr>
</p:sld>
</file>