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257c74bfa34d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13cd85142647dc"/>
  </p:sldMasterIdLst>
  <p:sldIdLst>
    <p:sldId xmlns:r="http://schemas.openxmlformats.org/officeDocument/2006/relationships" id="256" r:id="Radc614441d69407e"/>
    <p:sldId xmlns:r="http://schemas.openxmlformats.org/officeDocument/2006/relationships" id="257" r:id="R50e82924877d467b"/>
    <p:sldId xmlns:r="http://schemas.openxmlformats.org/officeDocument/2006/relationships" id="258" r:id="R1af956b51632485d"/>
    <p:sldId xmlns:r="http://schemas.openxmlformats.org/officeDocument/2006/relationships" id="259" r:id="R8a1f43a8e4204b85"/>
    <p:sldId xmlns:r="http://schemas.openxmlformats.org/officeDocument/2006/relationships" id="260" r:id="R6e94be79e3aa4878"/>
    <p:sldId xmlns:r="http://schemas.openxmlformats.org/officeDocument/2006/relationships" id="261" r:id="R3d6c3b454c7b4194"/>
    <p:sldId xmlns:r="http://schemas.openxmlformats.org/officeDocument/2006/relationships" id="262" r:id="R8e5490845d2b40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13cd85142647dc" /><Relationship Type="http://schemas.openxmlformats.org/officeDocument/2006/relationships/slide" Target="/ppt/slides/slide1.xml" Id="Radc614441d69407e" /><Relationship Type="http://schemas.openxmlformats.org/officeDocument/2006/relationships/slide" Target="/ppt/slides/slide2.xml" Id="R50e82924877d467b" /><Relationship Type="http://schemas.openxmlformats.org/officeDocument/2006/relationships/slide" Target="/ppt/slides/slide3.xml" Id="R1af956b51632485d" /><Relationship Type="http://schemas.openxmlformats.org/officeDocument/2006/relationships/slide" Target="/ppt/slides/slide4.xml" Id="R8a1f43a8e4204b85" /><Relationship Type="http://schemas.openxmlformats.org/officeDocument/2006/relationships/slide" Target="/ppt/slides/slide5.xml" Id="R6e94be79e3aa4878" /><Relationship Type="http://schemas.openxmlformats.org/officeDocument/2006/relationships/slide" Target="/ppt/slides/slide6.xml" Id="R3d6c3b454c7b4194" /><Relationship Type="http://schemas.openxmlformats.org/officeDocument/2006/relationships/slide" Target="/ppt/slides/slide7.xml" Id="R8e5490845d2b40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af35d9d6ae4d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4f8fa35be4068" /><Relationship Type="http://schemas.openxmlformats.org/officeDocument/2006/relationships/theme" Target="/ppt/slideMasters/theme/theme1.xml" Id="Rfc17ee90104b48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84f8fa35be40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0a15534104d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5038690e343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e7c06c73d4b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733adb5164e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068f0019740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03fe191664d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ee44a58f846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LEH HOLDING AS ble etablert [år] og holder til i Vøyenenga.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885 200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11 790 713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11 801 610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 LARS ESPEN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Tanumveien 175A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1339 Vøyenenga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larsespenholm@gmail.com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889 406 402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LEH HOLDING AS</a:t>
            </a:r>
          </a:p>
        </p:txBody>
      </p:sp>
    </p:spTree>
  </p:cSld>
  <p:clrMapOvr>
    <a:masterClrMapping xmlns:a="http://schemas.openxmlformats.org/drawingml/2006/main"/>
  </p:clrMapOvr>
</p:sld>
</file>