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eb8d987a29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2d020df2534b8b"/>
  </p:sldMasterIdLst>
  <p:sldIdLst>
    <p:sldId xmlns:r="http://schemas.openxmlformats.org/officeDocument/2006/relationships" id="256" r:id="Rd565ab4dde384e84"/>
    <p:sldId xmlns:r="http://schemas.openxmlformats.org/officeDocument/2006/relationships" id="257" r:id="Rccae0668ad9e432c"/>
    <p:sldId xmlns:r="http://schemas.openxmlformats.org/officeDocument/2006/relationships" id="258" r:id="R4ff6dafbf0f247cd"/>
    <p:sldId xmlns:r="http://schemas.openxmlformats.org/officeDocument/2006/relationships" id="259" r:id="R9b568244e4084f9f"/>
    <p:sldId xmlns:r="http://schemas.openxmlformats.org/officeDocument/2006/relationships" id="260" r:id="R56ab0fa51a554f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d020df2534b8b" /><Relationship Type="http://schemas.openxmlformats.org/officeDocument/2006/relationships/slide" Target="/ppt/slides/slide1.xml" Id="Rd565ab4dde384e84" /><Relationship Type="http://schemas.openxmlformats.org/officeDocument/2006/relationships/slide" Target="/ppt/slides/slide2.xml" Id="Rccae0668ad9e432c" /><Relationship Type="http://schemas.openxmlformats.org/officeDocument/2006/relationships/slide" Target="/ppt/slides/slide3.xml" Id="R4ff6dafbf0f247cd" /><Relationship Type="http://schemas.openxmlformats.org/officeDocument/2006/relationships/slide" Target="/ppt/slides/slide4.xml" Id="R9b568244e4084f9f" /><Relationship Type="http://schemas.openxmlformats.org/officeDocument/2006/relationships/slide" Target="/ppt/slides/slide5.xml" Id="R56ab0fa51a554f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096c093034b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0b24173b4414f" /><Relationship Type="http://schemas.openxmlformats.org/officeDocument/2006/relationships/theme" Target="/ppt/slideMasters/theme/theme1.xml" Id="R5884928b3da142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10b24173b441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708353a964d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6f08f6c6540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84b6ef32541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e4097bda444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f7472bb404f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889 346 302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 AS</a:t>
            </a:r>
          </a:p>
        </p:txBody>
      </p:sp>
    </p:spTree>
  </p:cSld>
  <p:clrMapOvr>
    <a:masterClrMapping xmlns:a="http://schemas.openxmlformats.org/drawingml/2006/main"/>
  </p:clrMapOvr>
</p:sld>
</file>