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31c0a80a9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ff3448a3f24b29"/>
  </p:sldMasterIdLst>
  <p:sldIdLst>
    <p:sldId xmlns:r="http://schemas.openxmlformats.org/officeDocument/2006/relationships" id="256" r:id="R949baf26813948d2"/>
    <p:sldId xmlns:r="http://schemas.openxmlformats.org/officeDocument/2006/relationships" id="257" r:id="R4fe33ad5033c4206"/>
    <p:sldId xmlns:r="http://schemas.openxmlformats.org/officeDocument/2006/relationships" id="258" r:id="R9d6a48a55c1840af"/>
    <p:sldId xmlns:r="http://schemas.openxmlformats.org/officeDocument/2006/relationships" id="259" r:id="R9f110b221f5c4ef0"/>
    <p:sldId xmlns:r="http://schemas.openxmlformats.org/officeDocument/2006/relationships" id="260" r:id="R9d4d1a60566d4635"/>
    <p:sldId xmlns:r="http://schemas.openxmlformats.org/officeDocument/2006/relationships" id="261" r:id="Rd3c6484b8f9241a7"/>
    <p:sldId xmlns:r="http://schemas.openxmlformats.org/officeDocument/2006/relationships" id="262" r:id="R75260d5af133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ff3448a3f24b29" /><Relationship Type="http://schemas.openxmlformats.org/officeDocument/2006/relationships/slide" Target="/ppt/slides/slide1.xml" Id="R949baf26813948d2" /><Relationship Type="http://schemas.openxmlformats.org/officeDocument/2006/relationships/slide" Target="/ppt/slides/slide2.xml" Id="R4fe33ad5033c4206" /><Relationship Type="http://schemas.openxmlformats.org/officeDocument/2006/relationships/slide" Target="/ppt/slides/slide3.xml" Id="R9d6a48a55c1840af" /><Relationship Type="http://schemas.openxmlformats.org/officeDocument/2006/relationships/slide" Target="/ppt/slides/slide4.xml" Id="R9f110b221f5c4ef0" /><Relationship Type="http://schemas.openxmlformats.org/officeDocument/2006/relationships/slide" Target="/ppt/slides/slide5.xml" Id="R9d4d1a60566d4635" /><Relationship Type="http://schemas.openxmlformats.org/officeDocument/2006/relationships/slide" Target="/ppt/slides/slide6.xml" Id="Rd3c6484b8f9241a7" /><Relationship Type="http://schemas.openxmlformats.org/officeDocument/2006/relationships/slide" Target="/ppt/slides/slide7.xml" Id="R75260d5af133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423afabcef46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3c8d25e294e03" /><Relationship Type="http://schemas.openxmlformats.org/officeDocument/2006/relationships/theme" Target="/ppt/slideMasters/theme/theme1.xml" Id="Rb6b8c1f48a7f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43c8d25e29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291b7bb574f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47ae1082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5edfc4d1644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9d76f24ea40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3a3a696a947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0964f736c43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d06bf3c0c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HARELABB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HARELABB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1 417 782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1 458 891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HVEEM JENS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889 287 772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HARELABB AS</a:t>
            </a:r>
          </a:p>
        </p:txBody>
      </p:sp>
    </p:spTree>
  </p:cSld>
  <p:clrMapOvr>
    <a:masterClrMapping xmlns:a="http://schemas.openxmlformats.org/drawingml/2006/main"/>
  </p:clrMapOvr>
</p:sld>
</file>