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cc89980c464a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cddfeaf27c4bf3"/>
  </p:sldMasterIdLst>
  <p:sldIdLst>
    <p:sldId xmlns:r="http://schemas.openxmlformats.org/officeDocument/2006/relationships" id="256" r:id="R649e3fb5073747df"/>
    <p:sldId xmlns:r="http://schemas.openxmlformats.org/officeDocument/2006/relationships" id="257" r:id="R06ecbff6b4fc45a6"/>
    <p:sldId xmlns:r="http://schemas.openxmlformats.org/officeDocument/2006/relationships" id="258" r:id="Ra9e00577d1234c7e"/>
    <p:sldId xmlns:r="http://schemas.openxmlformats.org/officeDocument/2006/relationships" id="259" r:id="R46be4ed00a9e41ac"/>
    <p:sldId xmlns:r="http://schemas.openxmlformats.org/officeDocument/2006/relationships" id="260" r:id="R47506ed1d58b43ea"/>
    <p:sldId xmlns:r="http://schemas.openxmlformats.org/officeDocument/2006/relationships" id="261" r:id="Rc0a4051719c5458f"/>
    <p:sldId xmlns:r="http://schemas.openxmlformats.org/officeDocument/2006/relationships" id="262" r:id="R73fd28ac7fc24c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ddfeaf27c4bf3" /><Relationship Type="http://schemas.openxmlformats.org/officeDocument/2006/relationships/slide" Target="/ppt/slides/slide1.xml" Id="R649e3fb5073747df" /><Relationship Type="http://schemas.openxmlformats.org/officeDocument/2006/relationships/slide" Target="/ppt/slides/slide2.xml" Id="R06ecbff6b4fc45a6" /><Relationship Type="http://schemas.openxmlformats.org/officeDocument/2006/relationships/slide" Target="/ppt/slides/slide3.xml" Id="Ra9e00577d1234c7e" /><Relationship Type="http://schemas.openxmlformats.org/officeDocument/2006/relationships/slide" Target="/ppt/slides/slide4.xml" Id="R46be4ed00a9e41ac" /><Relationship Type="http://schemas.openxmlformats.org/officeDocument/2006/relationships/slide" Target="/ppt/slides/slide5.xml" Id="R47506ed1d58b43ea" /><Relationship Type="http://schemas.openxmlformats.org/officeDocument/2006/relationships/slide" Target="/ppt/slides/slide6.xml" Id="Rc0a4051719c5458f" /><Relationship Type="http://schemas.openxmlformats.org/officeDocument/2006/relationships/slide" Target="/ppt/slides/slide7.xml" Id="R73fd28ac7fc24c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02efaa155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4b30ba90d45f0" /><Relationship Type="http://schemas.openxmlformats.org/officeDocument/2006/relationships/theme" Target="/ppt/slideMasters/theme/theme1.xml" Id="R6866d90a2c1f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f4b30ba90d45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43bd0e5be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9d8d9674f4f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5972b3b334d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7e1c6fe2946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a4e16531747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852681bcd45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5edbe893a41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HANIF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HANIF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HANIF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HANIF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HANIF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HANIF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3 643 511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14 552 205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14 562 256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HANIF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SCHEI JON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HANIF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Harald Schei, Hoffsjef Løvenskiolds vei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83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schei@albarevisjon.no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889 267 992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HANIF AS</a:t>
            </a:r>
          </a:p>
        </p:txBody>
      </p:sp>
    </p:spTree>
  </p:cSld>
  <p:clrMapOvr>
    <a:masterClrMapping xmlns:a="http://schemas.openxmlformats.org/drawingml/2006/main"/>
  </p:clrMapOvr>
</p:sld>
</file>