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88817730a646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3ee4105df74602"/>
  </p:sldMasterIdLst>
  <p:sldIdLst>
    <p:sldId xmlns:r="http://schemas.openxmlformats.org/officeDocument/2006/relationships" id="256" r:id="Rf73a3c6250b54d3b"/>
    <p:sldId xmlns:r="http://schemas.openxmlformats.org/officeDocument/2006/relationships" id="257" r:id="R29d0294d2911484c"/>
    <p:sldId xmlns:r="http://schemas.openxmlformats.org/officeDocument/2006/relationships" id="258" r:id="R1d83859d3e434a3d"/>
    <p:sldId xmlns:r="http://schemas.openxmlformats.org/officeDocument/2006/relationships" id="259" r:id="R616f603b803a4f46"/>
    <p:sldId xmlns:r="http://schemas.openxmlformats.org/officeDocument/2006/relationships" id="260" r:id="R002a12e6da474815"/>
    <p:sldId xmlns:r="http://schemas.openxmlformats.org/officeDocument/2006/relationships" id="261" r:id="R84e3c4d4bed941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3ee4105df74602" /><Relationship Type="http://schemas.openxmlformats.org/officeDocument/2006/relationships/slide" Target="/ppt/slides/slide1.xml" Id="Rf73a3c6250b54d3b" /><Relationship Type="http://schemas.openxmlformats.org/officeDocument/2006/relationships/slide" Target="/ppt/slides/slide2.xml" Id="R29d0294d2911484c" /><Relationship Type="http://schemas.openxmlformats.org/officeDocument/2006/relationships/slide" Target="/ppt/slides/slide3.xml" Id="R1d83859d3e434a3d" /><Relationship Type="http://schemas.openxmlformats.org/officeDocument/2006/relationships/slide" Target="/ppt/slides/slide4.xml" Id="R616f603b803a4f46" /><Relationship Type="http://schemas.openxmlformats.org/officeDocument/2006/relationships/slide" Target="/ppt/slides/slide5.xml" Id="R002a12e6da474815" /><Relationship Type="http://schemas.openxmlformats.org/officeDocument/2006/relationships/slide" Target="/ppt/slides/slide6.xml" Id="R84e3c4d4bed941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a460ca25f243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e2d2a335e453b" /><Relationship Type="http://schemas.openxmlformats.org/officeDocument/2006/relationships/theme" Target="/ppt/slideMasters/theme/theme1.xml" Id="R6d836653381641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6e2d2a335e45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171690b7944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ce31e95a746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3528e8f1143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c75280dfe4c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2ab821ae64d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cf45779f742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KRUSESGATE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KRUSESGATE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KRUSESGATE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KRUSESGATE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KRUSESGATE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KRUSESGATE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1 615 455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−283 731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−697 569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3 616 568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16 582 006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KRUSESGATE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889 247 932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KRUSESGATE EIENDOM AS</a:t>
            </a:r>
          </a:p>
        </p:txBody>
      </p:sp>
    </p:spTree>
  </p:cSld>
  <p:clrMapOvr>
    <a:masterClrMapping xmlns:a="http://schemas.openxmlformats.org/drawingml/2006/main"/>
  </p:clrMapOvr>
</p:sld>
</file>