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e6138f3d0f4f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c6d523dfc943fe"/>
  </p:sldMasterIdLst>
  <p:sldIdLst>
    <p:sldId xmlns:r="http://schemas.openxmlformats.org/officeDocument/2006/relationships" id="256" r:id="R122ae59478f64081"/>
    <p:sldId xmlns:r="http://schemas.openxmlformats.org/officeDocument/2006/relationships" id="257" r:id="Raa5bee99488b4a4c"/>
    <p:sldId xmlns:r="http://schemas.openxmlformats.org/officeDocument/2006/relationships" id="258" r:id="R1438e62f4d8b4dd0"/>
    <p:sldId xmlns:r="http://schemas.openxmlformats.org/officeDocument/2006/relationships" id="259" r:id="Rd6aab88e954c465e"/>
    <p:sldId xmlns:r="http://schemas.openxmlformats.org/officeDocument/2006/relationships" id="260" r:id="Rf53132a4fdf34b81"/>
    <p:sldId xmlns:r="http://schemas.openxmlformats.org/officeDocument/2006/relationships" id="261" r:id="Rceee2175644f4077"/>
    <p:sldId xmlns:r="http://schemas.openxmlformats.org/officeDocument/2006/relationships" id="262" r:id="R902501e6abfa4c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c6d523dfc943fe" /><Relationship Type="http://schemas.openxmlformats.org/officeDocument/2006/relationships/slide" Target="/ppt/slides/slide1.xml" Id="R122ae59478f64081" /><Relationship Type="http://schemas.openxmlformats.org/officeDocument/2006/relationships/slide" Target="/ppt/slides/slide2.xml" Id="Raa5bee99488b4a4c" /><Relationship Type="http://schemas.openxmlformats.org/officeDocument/2006/relationships/slide" Target="/ppt/slides/slide3.xml" Id="R1438e62f4d8b4dd0" /><Relationship Type="http://schemas.openxmlformats.org/officeDocument/2006/relationships/slide" Target="/ppt/slides/slide4.xml" Id="Rd6aab88e954c465e" /><Relationship Type="http://schemas.openxmlformats.org/officeDocument/2006/relationships/slide" Target="/ppt/slides/slide5.xml" Id="Rf53132a4fdf34b81" /><Relationship Type="http://schemas.openxmlformats.org/officeDocument/2006/relationships/slide" Target="/ppt/slides/slide6.xml" Id="Rceee2175644f4077" /><Relationship Type="http://schemas.openxmlformats.org/officeDocument/2006/relationships/slide" Target="/ppt/slides/slide7.xml" Id="R902501e6abfa4c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6d5a770aad4e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ee0713a0e4aa8" /><Relationship Type="http://schemas.openxmlformats.org/officeDocument/2006/relationships/theme" Target="/ppt/slideMasters/theme/theme1.xml" Id="Rea201564be704a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3ee0713a0e4a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17cd4480d46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68b5397cb49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1534f3ccf44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f59a7254c4d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aa596160c41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9954d088143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c8f1970b04f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ROSENDAL FORVALTNING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ROSENDAL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ROSENDAL FORVALTNING AS ble etablert [år] og holder til i Rosendal.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ROSENDAL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ROSENDAL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ROSENDAL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533 823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ROSENDAL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BENNÆS OLE REIDAR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ROSENDAL FORVALTNING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Neslia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5470 Rosendal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89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889 244 852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ROSENDAL FORVALTNING AS</a:t>
            </a:r>
          </a:p>
        </p:txBody>
      </p:sp>
    </p:spTree>
  </p:cSld>
  <p:clrMapOvr>
    <a:masterClrMapping xmlns:a="http://schemas.openxmlformats.org/drawingml/2006/main"/>
  </p:clrMapOvr>
</p:sld>
</file>